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9144000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00"/>
    <a:srgbClr val="031DA5"/>
    <a:srgbClr val="FFC000"/>
    <a:srgbClr val="009AD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51" autoAdjust="0"/>
    <p:restoredTop sz="98747" autoAdjust="0"/>
  </p:normalViewPr>
  <p:slideViewPr>
    <p:cSldViewPr>
      <p:cViewPr varScale="1">
        <p:scale>
          <a:sx n="81" d="100"/>
          <a:sy n="81" d="100"/>
        </p:scale>
        <p:origin x="1944" y="90"/>
      </p:cViewPr>
      <p:guideLst>
        <p:guide orient="horz" pos="2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40569"/>
            <a:ext cx="103632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181600"/>
            <a:ext cx="85344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B129-E285-4829-A45C-D6B32B050849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4EB-52B4-41B5-8838-74CE0E97B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32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B129-E285-4829-A45C-D6B32B050849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4EB-52B4-41B5-8838-74CE0E97B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33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6186"/>
            <a:ext cx="274320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66186"/>
            <a:ext cx="802640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B129-E285-4829-A45C-D6B32B050849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4EB-52B4-41B5-8838-74CE0E97B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0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B129-E285-4829-A45C-D6B32B050849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4EB-52B4-41B5-8838-74CE0E97B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0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875867"/>
            <a:ext cx="10363200" cy="1816100"/>
          </a:xfrm>
        </p:spPr>
        <p:txBody>
          <a:bodyPr anchor="t"/>
          <a:lstStyle>
            <a:lvl1pPr algn="l">
              <a:defRPr sz="711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875619"/>
            <a:ext cx="10363200" cy="2000249"/>
          </a:xfrm>
        </p:spPr>
        <p:txBody>
          <a:bodyPr anchor="b"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B129-E285-4829-A45C-D6B32B050849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4EB-52B4-41B5-8838-74CE0E97B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9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2"/>
            <a:ext cx="5384800" cy="6034617"/>
          </a:xfrm>
        </p:spPr>
        <p:txBody>
          <a:bodyPr/>
          <a:lstStyle>
            <a:lvl1pPr>
              <a:defRPr sz="4978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602"/>
            <a:ext cx="5384800" cy="6034617"/>
          </a:xfrm>
        </p:spPr>
        <p:txBody>
          <a:bodyPr/>
          <a:lstStyle>
            <a:lvl1pPr>
              <a:defRPr sz="4978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B129-E285-4829-A45C-D6B32B050849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4EB-52B4-41B5-8838-74CE0E97B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19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046817"/>
            <a:ext cx="5386917" cy="853016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899833"/>
            <a:ext cx="5386917" cy="5268384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046817"/>
            <a:ext cx="5389033" cy="853016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899833"/>
            <a:ext cx="5389033" cy="5268384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B129-E285-4829-A45C-D6B32B050849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4EB-52B4-41B5-8838-74CE0E97B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B129-E285-4829-A45C-D6B32B050849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4EB-52B4-41B5-8838-74CE0E97B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B129-E285-4829-A45C-D6B32B050849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4EB-52B4-41B5-8838-74CE0E97B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5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64067"/>
            <a:ext cx="4011084" cy="1549400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364068"/>
            <a:ext cx="6815668" cy="7804151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13468"/>
            <a:ext cx="4011084" cy="6254751"/>
          </a:xfrm>
        </p:spPr>
        <p:txBody>
          <a:bodyPr/>
          <a:lstStyle>
            <a:lvl1pPr marL="0" indent="0">
              <a:buNone/>
              <a:defRPr sz="2489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B129-E285-4829-A45C-D6B32B050849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4EB-52B4-41B5-8838-74CE0E97B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4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6400801"/>
            <a:ext cx="7315200" cy="755651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817033"/>
            <a:ext cx="7315200" cy="5486400"/>
          </a:xfrm>
        </p:spPr>
        <p:txBody>
          <a:bodyPr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7156452"/>
            <a:ext cx="7315200" cy="1073149"/>
          </a:xfrm>
        </p:spPr>
        <p:txBody>
          <a:bodyPr/>
          <a:lstStyle>
            <a:lvl1pPr marL="0" indent="0">
              <a:buNone/>
              <a:defRPr sz="2489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B129-E285-4829-A45C-D6B32B050849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4EB-52B4-41B5-8838-74CE0E97B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5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66184"/>
            <a:ext cx="109728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33602"/>
            <a:ext cx="109728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8475135"/>
            <a:ext cx="284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CB129-E285-4829-A45C-D6B32B050849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8475135"/>
            <a:ext cx="3860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8475135"/>
            <a:ext cx="284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24EB-52B4-41B5-8838-74CE0E97B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7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25620" rtl="0" eaLnBrk="1" latinLnBrk="0" hangingPunct="1"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608" indent="-609608" algn="l" defTabSz="1625620" rtl="0" eaLnBrk="1" latinLnBrk="0" hangingPunct="1">
        <a:spcBef>
          <a:spcPct val="20000"/>
        </a:spcBef>
        <a:buFont typeface="Arial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320817" indent="-508006" algn="l" defTabSz="1625620" rtl="0" eaLnBrk="1" latinLnBrk="0" hangingPunct="1">
        <a:spcBef>
          <a:spcPct val="20000"/>
        </a:spcBef>
        <a:buFont typeface="Arial" pitchFamily="34" charset="0"/>
        <a:buChar char="–"/>
        <a:defRPr sz="4978" kern="1200">
          <a:solidFill>
            <a:schemeClr val="tx1"/>
          </a:solidFill>
          <a:latin typeface="+mn-lt"/>
          <a:ea typeface="+mn-ea"/>
          <a:cs typeface="+mn-cs"/>
        </a:defRPr>
      </a:lvl2pPr>
      <a:lvl3pPr marL="2032025" indent="-406405" algn="l" defTabSz="162562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2844836" indent="-406405" algn="l" defTabSz="1625620" rtl="0" eaLnBrk="1" latinLnBrk="0" hangingPunct="1">
        <a:spcBef>
          <a:spcPct val="20000"/>
        </a:spcBef>
        <a:buFont typeface="Arial" pitchFamily="34" charset="0"/>
        <a:buChar char="–"/>
        <a:defRPr sz="3556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indent="-406405" algn="l" defTabSz="1625620" rtl="0" eaLnBrk="1" latinLnBrk="0" hangingPunct="1">
        <a:spcBef>
          <a:spcPct val="20000"/>
        </a:spcBef>
        <a:buFont typeface="Arial" pitchFamily="34" charset="0"/>
        <a:buChar char="»"/>
        <a:defRPr sz="3556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B9A6F6-200F-4D04-9EF2-431D834834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180" t="18550" r="991"/>
          <a:stretch/>
        </p:blipFill>
        <p:spPr>
          <a:xfrm>
            <a:off x="914401" y="1727916"/>
            <a:ext cx="10515600" cy="61459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6C93B2-1713-48EE-A906-635E72F35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223" y="656973"/>
            <a:ext cx="10510777" cy="1072240"/>
          </a:xfrm>
          <a:prstGeom prst="rect">
            <a:avLst/>
          </a:prstGeom>
          <a:solidFill>
            <a:srgbClr val="031DA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ts val="1000"/>
              </a:spcAft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49D54-4E32-4728-A41B-B09D03EF78F1}"/>
              </a:ext>
            </a:extLst>
          </p:cNvPr>
          <p:cNvSpPr txBox="1"/>
          <p:nvPr/>
        </p:nvSpPr>
        <p:spPr>
          <a:xfrm>
            <a:off x="1030360" y="782221"/>
            <a:ext cx="8758178" cy="769441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Project Map</a:t>
            </a:r>
          </a:p>
          <a:p>
            <a:r>
              <a:rPr lang="en-US" sz="2200" b="1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Public Project Name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4038F5-A700-49AA-BF18-7DF6C2192B9B}"/>
              </a:ext>
            </a:extLst>
          </p:cNvPr>
          <p:cNvSpPr txBox="1"/>
          <p:nvPr/>
        </p:nvSpPr>
        <p:spPr>
          <a:xfrm>
            <a:off x="914399" y="7511534"/>
            <a:ext cx="10515601" cy="1015663"/>
          </a:xfrm>
          <a:prstGeom prst="rect">
            <a:avLst/>
          </a:prstGeom>
          <a:solidFill>
            <a:srgbClr val="031DA5"/>
          </a:solidFill>
          <a:ln w="9525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lvl="0"/>
            <a:endParaRPr lang="en-US" sz="1200" b="1" i="1" dirty="0">
              <a:solidFill>
                <a:schemeClr val="bg1"/>
              </a:solidFill>
              <a:latin typeface="Verdana" pitchFamily="34" charset="0"/>
              <a:cs typeface="Arial" pitchFamily="34" charset="0"/>
            </a:endParaRPr>
          </a:p>
          <a:p>
            <a:pPr lvl="0"/>
            <a:endParaRPr lang="en-US" sz="1200" b="1" i="1" dirty="0">
              <a:solidFill>
                <a:schemeClr val="bg1"/>
              </a:solidFill>
              <a:latin typeface="Verdana" pitchFamily="34" charset="0"/>
              <a:cs typeface="Arial" pitchFamily="34" charset="0"/>
            </a:endParaRPr>
          </a:p>
          <a:p>
            <a:pPr lvl="0"/>
            <a:r>
              <a:rPr lang="en-US" sz="1200" b="1" i="1" dirty="0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HRSD’s vision is that our communities will have clean waterways and reliable water resources for generations to come.</a:t>
            </a:r>
          </a:p>
          <a:p>
            <a:pPr lvl="0"/>
            <a:endParaRPr lang="en-US" sz="1200" b="1" i="1" dirty="0">
              <a:solidFill>
                <a:schemeClr val="bg1"/>
              </a:solidFill>
              <a:latin typeface="Verdana" pitchFamily="34" charset="0"/>
              <a:cs typeface="Arial" pitchFamily="34" charset="0"/>
            </a:endParaRPr>
          </a:p>
          <a:p>
            <a:pPr lvl="0"/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EDD7BA80-27B3-4E67-B6E7-9717D1251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76" y="4260852"/>
            <a:ext cx="838200" cy="241484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800" b="1" i="1" dirty="0">
                <a:solidFill>
                  <a:srgbClr val="FFFF00"/>
                </a:solidFill>
                <a:latin typeface="Verdana" pitchFamily="34" charset="0"/>
                <a:cs typeface="Arial" pitchFamily="34" charset="0"/>
              </a:rPr>
              <a:t>Hampton University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0ABB803-D830-4D39-ABF9-00CB77661B8A}"/>
              </a:ext>
            </a:extLst>
          </p:cNvPr>
          <p:cNvSpPr/>
          <p:nvPr/>
        </p:nvSpPr>
        <p:spPr>
          <a:xfrm rot="4529005">
            <a:off x="2733178" y="3365627"/>
            <a:ext cx="882678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48768" tIns="0" rIns="48768" bIns="0">
            <a:spAutoFit/>
          </a:bodyPr>
          <a:lstStyle/>
          <a:p>
            <a:pPr algn="ctr"/>
            <a:r>
              <a:rPr lang="en-US" sz="1200" b="1" dirty="0">
                <a:ln w="3175" cmpd="sng">
                  <a:noFill/>
                  <a:prstDash val="solid"/>
                  <a:miter lim="800000"/>
                </a:ln>
              </a:rPr>
              <a:t>Eaton Street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1D6973-16BC-4BB6-B03F-2B706DE95548}"/>
              </a:ext>
            </a:extLst>
          </p:cNvPr>
          <p:cNvSpPr txBox="1"/>
          <p:nvPr/>
        </p:nvSpPr>
        <p:spPr>
          <a:xfrm>
            <a:off x="1171885" y="2073683"/>
            <a:ext cx="1079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B0F0"/>
                </a:solidFill>
              </a:rPr>
              <a:t>Nansemond</a:t>
            </a:r>
          </a:p>
          <a:p>
            <a:pPr algn="ctr"/>
            <a:r>
              <a:rPr lang="en-US" sz="1400" b="1" i="1" dirty="0">
                <a:solidFill>
                  <a:srgbClr val="00B0F0"/>
                </a:solidFill>
              </a:rPr>
              <a:t>River</a:t>
            </a:r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CA00A06D-D9CB-475B-A9DF-4B4B16EE5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885" y="1736406"/>
            <a:ext cx="3830231" cy="102414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LEGEND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Verdana" pitchFamily="34" charset="0"/>
                <a:cs typeface="Arial" pitchFamily="34" charset="0"/>
              </a:rPr>
              <a:t>	Pipe to be Abandoned and Filled 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latin typeface="Verdana" pitchFamily="34" charset="0"/>
                <a:cs typeface="Arial" pitchFamily="34" charset="0"/>
              </a:rPr>
              <a:t>	Proposed Sewer Pipe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Verdana" pitchFamily="34" charset="0"/>
                <a:cs typeface="Arial" pitchFamily="34" charset="0"/>
              </a:rPr>
              <a:t>	Completed Sewer Pipe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Verdana" pitchFamily="34" charset="0"/>
                <a:cs typeface="Arial" pitchFamily="34" charset="0"/>
              </a:rPr>
              <a:t>	Current Work Area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latin typeface="Verdana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latin typeface="Verdana" pitchFamily="34" charset="0"/>
                <a:cs typeface="Arial" pitchFamily="34" charset="0"/>
              </a:rPr>
              <a:t>	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latin typeface="Verdana" pitchFamily="34" charset="0"/>
                <a:cs typeface="Arial" pitchFamily="34" charset="0"/>
              </a:rPr>
              <a:t>	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3713A9E-F544-4440-9BC4-64212CDA71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021" y="2116104"/>
            <a:ext cx="196482" cy="543276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D46C497-063A-4639-845A-321D37E9A4E6}"/>
              </a:ext>
            </a:extLst>
          </p:cNvPr>
          <p:cNvCxnSpPr/>
          <p:nvPr/>
        </p:nvCxnSpPr>
        <p:spPr>
          <a:xfrm>
            <a:off x="7876445" y="2216331"/>
            <a:ext cx="609600" cy="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5-Point Star 69">
            <a:extLst>
              <a:ext uri="{FF2B5EF4-FFF2-40B4-BE49-F238E27FC236}">
                <a16:creationId xmlns:a16="http://schemas.microsoft.com/office/drawing/2014/main" id="{C9644351-621B-4B6F-A57F-8DCC0A8515EA}"/>
              </a:ext>
            </a:extLst>
          </p:cNvPr>
          <p:cNvSpPr>
            <a:spLocks noChangeAspect="1"/>
          </p:cNvSpPr>
          <p:nvPr/>
        </p:nvSpPr>
        <p:spPr>
          <a:xfrm>
            <a:off x="7862805" y="2541119"/>
            <a:ext cx="134962" cy="134962"/>
          </a:xfrm>
          <a:prstGeom prst="star5">
            <a:avLst/>
          </a:prstGeom>
          <a:solidFill>
            <a:srgbClr val="FF33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18C6A01-6483-4D37-9873-62879DA16F93}"/>
              </a:ext>
            </a:extLst>
          </p:cNvPr>
          <p:cNvCxnSpPr/>
          <p:nvPr/>
        </p:nvCxnSpPr>
        <p:spPr>
          <a:xfrm>
            <a:off x="7888862" y="2393161"/>
            <a:ext cx="609600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  <a:effectLst>
            <a:outerShdw blurRad="38100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DC109FEE-38D7-4897-9A18-031E6DF6A6A0}"/>
              </a:ext>
            </a:extLst>
          </p:cNvPr>
          <p:cNvSpPr/>
          <p:nvPr/>
        </p:nvSpPr>
        <p:spPr>
          <a:xfrm>
            <a:off x="8064760" y="2541118"/>
            <a:ext cx="386538" cy="165217"/>
          </a:xfrm>
          <a:prstGeom prst="rect">
            <a:avLst/>
          </a:prstGeom>
          <a:noFill/>
          <a:ln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B2306AF-2432-49D0-91E3-E4F42B427C86}"/>
              </a:ext>
            </a:extLst>
          </p:cNvPr>
          <p:cNvSpPr/>
          <p:nvPr/>
        </p:nvSpPr>
        <p:spPr>
          <a:xfrm rot="2541373">
            <a:off x="5758950" y="4005898"/>
            <a:ext cx="890243" cy="619779"/>
          </a:xfrm>
          <a:custGeom>
            <a:avLst/>
            <a:gdLst>
              <a:gd name="connsiteX0" fmla="*/ 141689 w 1468839"/>
              <a:gd name="connsiteY0" fmla="*/ 0 h 1581150"/>
              <a:gd name="connsiteX1" fmla="*/ 170264 w 1468839"/>
              <a:gd name="connsiteY1" fmla="*/ 50800 h 1581150"/>
              <a:gd name="connsiteX2" fmla="*/ 170264 w 1468839"/>
              <a:gd name="connsiteY2" fmla="*/ 50800 h 1581150"/>
              <a:gd name="connsiteX3" fmla="*/ 75014 w 1468839"/>
              <a:gd name="connsiteY3" fmla="*/ 127000 h 1581150"/>
              <a:gd name="connsiteX4" fmla="*/ 1379939 w 1468839"/>
              <a:gd name="connsiteY4" fmla="*/ 914400 h 1581150"/>
              <a:gd name="connsiteX5" fmla="*/ 1468839 w 1468839"/>
              <a:gd name="connsiteY5" fmla="*/ 1069975 h 1581150"/>
              <a:gd name="connsiteX6" fmla="*/ 1437089 w 1468839"/>
              <a:gd name="connsiteY6" fmla="*/ 1362075 h 1581150"/>
              <a:gd name="connsiteX7" fmla="*/ 1291039 w 1468839"/>
              <a:gd name="connsiteY7" fmla="*/ 1501775 h 1581150"/>
              <a:gd name="connsiteX8" fmla="*/ 1040214 w 1468839"/>
              <a:gd name="connsiteY8" fmla="*/ 1581150 h 1581150"/>
              <a:gd name="connsiteX0" fmla="*/ 66675 w 1393825"/>
              <a:gd name="connsiteY0" fmla="*/ 0 h 1581150"/>
              <a:gd name="connsiteX1" fmla="*/ 95250 w 1393825"/>
              <a:gd name="connsiteY1" fmla="*/ 50800 h 1581150"/>
              <a:gd name="connsiteX2" fmla="*/ 95250 w 1393825"/>
              <a:gd name="connsiteY2" fmla="*/ 50800 h 1581150"/>
              <a:gd name="connsiteX3" fmla="*/ 0 w 1393825"/>
              <a:gd name="connsiteY3" fmla="*/ 127000 h 1581150"/>
              <a:gd name="connsiteX4" fmla="*/ 1304925 w 1393825"/>
              <a:gd name="connsiteY4" fmla="*/ 914400 h 1581150"/>
              <a:gd name="connsiteX5" fmla="*/ 1393825 w 1393825"/>
              <a:gd name="connsiteY5" fmla="*/ 1069975 h 1581150"/>
              <a:gd name="connsiteX6" fmla="*/ 1362075 w 1393825"/>
              <a:gd name="connsiteY6" fmla="*/ 1362075 h 1581150"/>
              <a:gd name="connsiteX7" fmla="*/ 1216025 w 1393825"/>
              <a:gd name="connsiteY7" fmla="*/ 1501775 h 1581150"/>
              <a:gd name="connsiteX8" fmla="*/ 965200 w 1393825"/>
              <a:gd name="connsiteY8" fmla="*/ 1581150 h 1581150"/>
              <a:gd name="connsiteX0" fmla="*/ 47625 w 1374775"/>
              <a:gd name="connsiteY0" fmla="*/ 0 h 1581150"/>
              <a:gd name="connsiteX1" fmla="*/ 76200 w 1374775"/>
              <a:gd name="connsiteY1" fmla="*/ 50800 h 1581150"/>
              <a:gd name="connsiteX2" fmla="*/ 76200 w 1374775"/>
              <a:gd name="connsiteY2" fmla="*/ 50800 h 1581150"/>
              <a:gd name="connsiteX3" fmla="*/ 0 w 1374775"/>
              <a:gd name="connsiteY3" fmla="*/ 133350 h 1581150"/>
              <a:gd name="connsiteX4" fmla="*/ 1285875 w 1374775"/>
              <a:gd name="connsiteY4" fmla="*/ 914400 h 1581150"/>
              <a:gd name="connsiteX5" fmla="*/ 1374775 w 1374775"/>
              <a:gd name="connsiteY5" fmla="*/ 1069975 h 1581150"/>
              <a:gd name="connsiteX6" fmla="*/ 1343025 w 1374775"/>
              <a:gd name="connsiteY6" fmla="*/ 1362075 h 1581150"/>
              <a:gd name="connsiteX7" fmla="*/ 1196975 w 1374775"/>
              <a:gd name="connsiteY7" fmla="*/ 1501775 h 1581150"/>
              <a:gd name="connsiteX8" fmla="*/ 946150 w 1374775"/>
              <a:gd name="connsiteY8" fmla="*/ 1581150 h 1581150"/>
              <a:gd name="connsiteX0" fmla="*/ 384759 w 1711909"/>
              <a:gd name="connsiteY0" fmla="*/ 65980 h 1647130"/>
              <a:gd name="connsiteX1" fmla="*/ 413334 w 1711909"/>
              <a:gd name="connsiteY1" fmla="*/ 116780 h 1647130"/>
              <a:gd name="connsiteX2" fmla="*/ 413334 w 1711909"/>
              <a:gd name="connsiteY2" fmla="*/ 116780 h 1647130"/>
              <a:gd name="connsiteX3" fmla="*/ 337134 w 1711909"/>
              <a:gd name="connsiteY3" fmla="*/ 199330 h 1647130"/>
              <a:gd name="connsiteX4" fmla="*/ 1623009 w 1711909"/>
              <a:gd name="connsiteY4" fmla="*/ 980380 h 1647130"/>
              <a:gd name="connsiteX5" fmla="*/ 1711909 w 1711909"/>
              <a:gd name="connsiteY5" fmla="*/ 1135955 h 1647130"/>
              <a:gd name="connsiteX6" fmla="*/ 1680159 w 1711909"/>
              <a:gd name="connsiteY6" fmla="*/ 1428055 h 1647130"/>
              <a:gd name="connsiteX7" fmla="*/ 1534109 w 1711909"/>
              <a:gd name="connsiteY7" fmla="*/ 1567755 h 1647130"/>
              <a:gd name="connsiteX8" fmla="*/ 1283284 w 1711909"/>
              <a:gd name="connsiteY8" fmla="*/ 1647130 h 1647130"/>
              <a:gd name="connsiteX0" fmla="*/ 47625 w 1374775"/>
              <a:gd name="connsiteY0" fmla="*/ 0 h 1581150"/>
              <a:gd name="connsiteX1" fmla="*/ 76200 w 1374775"/>
              <a:gd name="connsiteY1" fmla="*/ 50800 h 1581150"/>
              <a:gd name="connsiteX2" fmla="*/ 76200 w 1374775"/>
              <a:gd name="connsiteY2" fmla="*/ 50800 h 1581150"/>
              <a:gd name="connsiteX3" fmla="*/ 0 w 1374775"/>
              <a:gd name="connsiteY3" fmla="*/ 133350 h 1581150"/>
              <a:gd name="connsiteX4" fmla="*/ 1285875 w 1374775"/>
              <a:gd name="connsiteY4" fmla="*/ 914400 h 1581150"/>
              <a:gd name="connsiteX5" fmla="*/ 1374775 w 1374775"/>
              <a:gd name="connsiteY5" fmla="*/ 1069975 h 1581150"/>
              <a:gd name="connsiteX6" fmla="*/ 1343025 w 1374775"/>
              <a:gd name="connsiteY6" fmla="*/ 1362075 h 1581150"/>
              <a:gd name="connsiteX7" fmla="*/ 1196975 w 1374775"/>
              <a:gd name="connsiteY7" fmla="*/ 1501775 h 1581150"/>
              <a:gd name="connsiteX8" fmla="*/ 946150 w 1374775"/>
              <a:gd name="connsiteY8" fmla="*/ 1581150 h 1581150"/>
              <a:gd name="connsiteX0" fmla="*/ 86171 w 1413321"/>
              <a:gd name="connsiteY0" fmla="*/ 0 h 1581150"/>
              <a:gd name="connsiteX1" fmla="*/ 114746 w 1413321"/>
              <a:gd name="connsiteY1" fmla="*/ 50800 h 1581150"/>
              <a:gd name="connsiteX2" fmla="*/ 114746 w 1413321"/>
              <a:gd name="connsiteY2" fmla="*/ 50800 h 1581150"/>
              <a:gd name="connsiteX3" fmla="*/ 38546 w 1413321"/>
              <a:gd name="connsiteY3" fmla="*/ 133350 h 1581150"/>
              <a:gd name="connsiteX4" fmla="*/ 781496 w 1413321"/>
              <a:gd name="connsiteY4" fmla="*/ 523875 h 1581150"/>
              <a:gd name="connsiteX5" fmla="*/ 1324421 w 1413321"/>
              <a:gd name="connsiteY5" fmla="*/ 914400 h 1581150"/>
              <a:gd name="connsiteX6" fmla="*/ 1413321 w 1413321"/>
              <a:gd name="connsiteY6" fmla="*/ 1069975 h 1581150"/>
              <a:gd name="connsiteX7" fmla="*/ 1381571 w 1413321"/>
              <a:gd name="connsiteY7" fmla="*/ 1362075 h 1581150"/>
              <a:gd name="connsiteX8" fmla="*/ 1235521 w 1413321"/>
              <a:gd name="connsiteY8" fmla="*/ 1501775 h 1581150"/>
              <a:gd name="connsiteX9" fmla="*/ 984696 w 1413321"/>
              <a:gd name="connsiteY9" fmla="*/ 1581150 h 1581150"/>
              <a:gd name="connsiteX0" fmla="*/ 47625 w 1374775"/>
              <a:gd name="connsiteY0" fmla="*/ 0 h 1581150"/>
              <a:gd name="connsiteX1" fmla="*/ 76200 w 1374775"/>
              <a:gd name="connsiteY1" fmla="*/ 50800 h 1581150"/>
              <a:gd name="connsiteX2" fmla="*/ 76200 w 1374775"/>
              <a:gd name="connsiteY2" fmla="*/ 50800 h 1581150"/>
              <a:gd name="connsiteX3" fmla="*/ 0 w 1374775"/>
              <a:gd name="connsiteY3" fmla="*/ 133350 h 1581150"/>
              <a:gd name="connsiteX4" fmla="*/ 742950 w 1374775"/>
              <a:gd name="connsiteY4" fmla="*/ 523875 h 1581150"/>
              <a:gd name="connsiteX5" fmla="*/ 1285875 w 1374775"/>
              <a:gd name="connsiteY5" fmla="*/ 914400 h 1581150"/>
              <a:gd name="connsiteX6" fmla="*/ 1374775 w 1374775"/>
              <a:gd name="connsiteY6" fmla="*/ 1069975 h 1581150"/>
              <a:gd name="connsiteX7" fmla="*/ 1343025 w 1374775"/>
              <a:gd name="connsiteY7" fmla="*/ 1362075 h 1581150"/>
              <a:gd name="connsiteX8" fmla="*/ 1196975 w 1374775"/>
              <a:gd name="connsiteY8" fmla="*/ 1501775 h 1581150"/>
              <a:gd name="connsiteX9" fmla="*/ 946150 w 1374775"/>
              <a:gd name="connsiteY9" fmla="*/ 1581150 h 1581150"/>
              <a:gd name="connsiteX0" fmla="*/ 47625 w 1374775"/>
              <a:gd name="connsiteY0" fmla="*/ 0 h 1628775"/>
              <a:gd name="connsiteX1" fmla="*/ 76200 w 1374775"/>
              <a:gd name="connsiteY1" fmla="*/ 50800 h 1628775"/>
              <a:gd name="connsiteX2" fmla="*/ 76200 w 1374775"/>
              <a:gd name="connsiteY2" fmla="*/ 50800 h 1628775"/>
              <a:gd name="connsiteX3" fmla="*/ 0 w 1374775"/>
              <a:gd name="connsiteY3" fmla="*/ 133350 h 1628775"/>
              <a:gd name="connsiteX4" fmla="*/ 742950 w 1374775"/>
              <a:gd name="connsiteY4" fmla="*/ 523875 h 1628775"/>
              <a:gd name="connsiteX5" fmla="*/ 1285875 w 1374775"/>
              <a:gd name="connsiteY5" fmla="*/ 914400 h 1628775"/>
              <a:gd name="connsiteX6" fmla="*/ 1374775 w 1374775"/>
              <a:gd name="connsiteY6" fmla="*/ 1069975 h 1628775"/>
              <a:gd name="connsiteX7" fmla="*/ 1343025 w 1374775"/>
              <a:gd name="connsiteY7" fmla="*/ 1362075 h 1628775"/>
              <a:gd name="connsiteX8" fmla="*/ 1196975 w 1374775"/>
              <a:gd name="connsiteY8" fmla="*/ 1501775 h 1628775"/>
              <a:gd name="connsiteX9" fmla="*/ 1038225 w 1374775"/>
              <a:gd name="connsiteY9" fmla="*/ 1628775 h 1628775"/>
              <a:gd name="connsiteX0" fmla="*/ 47625 w 1374775"/>
              <a:gd name="connsiteY0" fmla="*/ 0 h 1628775"/>
              <a:gd name="connsiteX1" fmla="*/ 76200 w 1374775"/>
              <a:gd name="connsiteY1" fmla="*/ 50800 h 1628775"/>
              <a:gd name="connsiteX2" fmla="*/ 76200 w 1374775"/>
              <a:gd name="connsiteY2" fmla="*/ 50800 h 1628775"/>
              <a:gd name="connsiteX3" fmla="*/ 0 w 1374775"/>
              <a:gd name="connsiteY3" fmla="*/ 133350 h 1628775"/>
              <a:gd name="connsiteX4" fmla="*/ 742950 w 1374775"/>
              <a:gd name="connsiteY4" fmla="*/ 523875 h 1628775"/>
              <a:gd name="connsiteX5" fmla="*/ 1285875 w 1374775"/>
              <a:gd name="connsiteY5" fmla="*/ 914400 h 1628775"/>
              <a:gd name="connsiteX6" fmla="*/ 1374775 w 1374775"/>
              <a:gd name="connsiteY6" fmla="*/ 1069975 h 1628775"/>
              <a:gd name="connsiteX7" fmla="*/ 1343025 w 1374775"/>
              <a:gd name="connsiteY7" fmla="*/ 1362075 h 1628775"/>
              <a:gd name="connsiteX8" fmla="*/ 1038225 w 1374775"/>
              <a:gd name="connsiteY8" fmla="*/ 1628775 h 1628775"/>
              <a:gd name="connsiteX0" fmla="*/ 47625 w 1374775"/>
              <a:gd name="connsiteY0" fmla="*/ 0 h 1542029"/>
              <a:gd name="connsiteX1" fmla="*/ 76200 w 1374775"/>
              <a:gd name="connsiteY1" fmla="*/ 50800 h 1542029"/>
              <a:gd name="connsiteX2" fmla="*/ 76200 w 1374775"/>
              <a:gd name="connsiteY2" fmla="*/ 50800 h 1542029"/>
              <a:gd name="connsiteX3" fmla="*/ 0 w 1374775"/>
              <a:gd name="connsiteY3" fmla="*/ 133350 h 1542029"/>
              <a:gd name="connsiteX4" fmla="*/ 742950 w 1374775"/>
              <a:gd name="connsiteY4" fmla="*/ 523875 h 1542029"/>
              <a:gd name="connsiteX5" fmla="*/ 1285875 w 1374775"/>
              <a:gd name="connsiteY5" fmla="*/ 914400 h 1542029"/>
              <a:gd name="connsiteX6" fmla="*/ 1374775 w 1374775"/>
              <a:gd name="connsiteY6" fmla="*/ 1069975 h 1542029"/>
              <a:gd name="connsiteX7" fmla="*/ 1343025 w 1374775"/>
              <a:gd name="connsiteY7" fmla="*/ 1362075 h 1542029"/>
              <a:gd name="connsiteX8" fmla="*/ 765794 w 1374775"/>
              <a:gd name="connsiteY8" fmla="*/ 1542029 h 1542029"/>
              <a:gd name="connsiteX0" fmla="*/ 47625 w 1374775"/>
              <a:gd name="connsiteY0" fmla="*/ 0 h 1542029"/>
              <a:gd name="connsiteX1" fmla="*/ 76200 w 1374775"/>
              <a:gd name="connsiteY1" fmla="*/ 50800 h 1542029"/>
              <a:gd name="connsiteX2" fmla="*/ 76200 w 1374775"/>
              <a:gd name="connsiteY2" fmla="*/ 50800 h 1542029"/>
              <a:gd name="connsiteX3" fmla="*/ 0 w 1374775"/>
              <a:gd name="connsiteY3" fmla="*/ 133350 h 1542029"/>
              <a:gd name="connsiteX4" fmla="*/ 742950 w 1374775"/>
              <a:gd name="connsiteY4" fmla="*/ 523875 h 1542029"/>
              <a:gd name="connsiteX5" fmla="*/ 1285875 w 1374775"/>
              <a:gd name="connsiteY5" fmla="*/ 914400 h 1542029"/>
              <a:gd name="connsiteX6" fmla="*/ 1374775 w 1374775"/>
              <a:gd name="connsiteY6" fmla="*/ 1069975 h 1542029"/>
              <a:gd name="connsiteX7" fmla="*/ 1142637 w 1374775"/>
              <a:gd name="connsiteY7" fmla="*/ 1175273 h 1542029"/>
              <a:gd name="connsiteX8" fmla="*/ 765794 w 1374775"/>
              <a:gd name="connsiteY8" fmla="*/ 1542029 h 1542029"/>
              <a:gd name="connsiteX0" fmla="*/ 47625 w 1289594"/>
              <a:gd name="connsiteY0" fmla="*/ 0 h 1542029"/>
              <a:gd name="connsiteX1" fmla="*/ 76200 w 1289594"/>
              <a:gd name="connsiteY1" fmla="*/ 50800 h 1542029"/>
              <a:gd name="connsiteX2" fmla="*/ 76200 w 1289594"/>
              <a:gd name="connsiteY2" fmla="*/ 50800 h 1542029"/>
              <a:gd name="connsiteX3" fmla="*/ 0 w 1289594"/>
              <a:gd name="connsiteY3" fmla="*/ 133350 h 1542029"/>
              <a:gd name="connsiteX4" fmla="*/ 742950 w 1289594"/>
              <a:gd name="connsiteY4" fmla="*/ 523875 h 1542029"/>
              <a:gd name="connsiteX5" fmla="*/ 1285875 w 1289594"/>
              <a:gd name="connsiteY5" fmla="*/ 914400 h 1542029"/>
              <a:gd name="connsiteX6" fmla="*/ 1170659 w 1289594"/>
              <a:gd name="connsiteY6" fmla="*/ 963909 h 1542029"/>
              <a:gd name="connsiteX7" fmla="*/ 1142637 w 1289594"/>
              <a:gd name="connsiteY7" fmla="*/ 1175273 h 1542029"/>
              <a:gd name="connsiteX8" fmla="*/ 765794 w 1289594"/>
              <a:gd name="connsiteY8" fmla="*/ 1542029 h 1542029"/>
              <a:gd name="connsiteX0" fmla="*/ 47625 w 1170659"/>
              <a:gd name="connsiteY0" fmla="*/ 0 h 1542029"/>
              <a:gd name="connsiteX1" fmla="*/ 76200 w 1170659"/>
              <a:gd name="connsiteY1" fmla="*/ 50800 h 1542029"/>
              <a:gd name="connsiteX2" fmla="*/ 76200 w 1170659"/>
              <a:gd name="connsiteY2" fmla="*/ 50800 h 1542029"/>
              <a:gd name="connsiteX3" fmla="*/ 0 w 1170659"/>
              <a:gd name="connsiteY3" fmla="*/ 133350 h 1542029"/>
              <a:gd name="connsiteX4" fmla="*/ 742950 w 1170659"/>
              <a:gd name="connsiteY4" fmla="*/ 523875 h 1542029"/>
              <a:gd name="connsiteX5" fmla="*/ 1087073 w 1170659"/>
              <a:gd name="connsiteY5" fmla="*/ 790600 h 1542029"/>
              <a:gd name="connsiteX6" fmla="*/ 1170659 w 1170659"/>
              <a:gd name="connsiteY6" fmla="*/ 963909 h 1542029"/>
              <a:gd name="connsiteX7" fmla="*/ 1142637 w 1170659"/>
              <a:gd name="connsiteY7" fmla="*/ 1175273 h 1542029"/>
              <a:gd name="connsiteX8" fmla="*/ 765794 w 1170659"/>
              <a:gd name="connsiteY8" fmla="*/ 1542029 h 1542029"/>
              <a:gd name="connsiteX0" fmla="*/ 52699 w 1175733"/>
              <a:gd name="connsiteY0" fmla="*/ 0 h 1542029"/>
              <a:gd name="connsiteX1" fmla="*/ 81274 w 1175733"/>
              <a:gd name="connsiteY1" fmla="*/ 50800 h 1542029"/>
              <a:gd name="connsiteX2" fmla="*/ 81274 w 1175733"/>
              <a:gd name="connsiteY2" fmla="*/ 50800 h 1542029"/>
              <a:gd name="connsiteX3" fmla="*/ 0 w 1175733"/>
              <a:gd name="connsiteY3" fmla="*/ 170198 h 1542029"/>
              <a:gd name="connsiteX4" fmla="*/ 748024 w 1175733"/>
              <a:gd name="connsiteY4" fmla="*/ 523875 h 1542029"/>
              <a:gd name="connsiteX5" fmla="*/ 1092147 w 1175733"/>
              <a:gd name="connsiteY5" fmla="*/ 790600 h 1542029"/>
              <a:gd name="connsiteX6" fmla="*/ 1175733 w 1175733"/>
              <a:gd name="connsiteY6" fmla="*/ 963909 h 1542029"/>
              <a:gd name="connsiteX7" fmla="*/ 1147711 w 1175733"/>
              <a:gd name="connsiteY7" fmla="*/ 1175273 h 1542029"/>
              <a:gd name="connsiteX8" fmla="*/ 770868 w 1175733"/>
              <a:gd name="connsiteY8" fmla="*/ 1542029 h 1542029"/>
              <a:gd name="connsiteX0" fmla="*/ 52699 w 1175733"/>
              <a:gd name="connsiteY0" fmla="*/ 0 h 1542029"/>
              <a:gd name="connsiteX1" fmla="*/ 81274 w 1175733"/>
              <a:gd name="connsiteY1" fmla="*/ 50800 h 1542029"/>
              <a:gd name="connsiteX2" fmla="*/ 81274 w 1175733"/>
              <a:gd name="connsiteY2" fmla="*/ 50800 h 1542029"/>
              <a:gd name="connsiteX3" fmla="*/ 0 w 1175733"/>
              <a:gd name="connsiteY3" fmla="*/ 170198 h 1542029"/>
              <a:gd name="connsiteX4" fmla="*/ 748024 w 1175733"/>
              <a:gd name="connsiteY4" fmla="*/ 523875 h 1542029"/>
              <a:gd name="connsiteX5" fmla="*/ 1092147 w 1175733"/>
              <a:gd name="connsiteY5" fmla="*/ 790600 h 1542029"/>
              <a:gd name="connsiteX6" fmla="*/ 1175733 w 1175733"/>
              <a:gd name="connsiteY6" fmla="*/ 963909 h 1542029"/>
              <a:gd name="connsiteX7" fmla="*/ 1131047 w 1175733"/>
              <a:gd name="connsiteY7" fmla="*/ 1171132 h 1542029"/>
              <a:gd name="connsiteX8" fmla="*/ 770868 w 1175733"/>
              <a:gd name="connsiteY8" fmla="*/ 1542029 h 1542029"/>
              <a:gd name="connsiteX0" fmla="*/ 52699 w 1175733"/>
              <a:gd name="connsiteY0" fmla="*/ 0 h 1542029"/>
              <a:gd name="connsiteX1" fmla="*/ 81274 w 1175733"/>
              <a:gd name="connsiteY1" fmla="*/ 50800 h 1542029"/>
              <a:gd name="connsiteX2" fmla="*/ 81274 w 1175733"/>
              <a:gd name="connsiteY2" fmla="*/ 50800 h 1542029"/>
              <a:gd name="connsiteX3" fmla="*/ 0 w 1175733"/>
              <a:gd name="connsiteY3" fmla="*/ 170198 h 1542029"/>
              <a:gd name="connsiteX4" fmla="*/ 748024 w 1175733"/>
              <a:gd name="connsiteY4" fmla="*/ 523875 h 1542029"/>
              <a:gd name="connsiteX5" fmla="*/ 1081279 w 1175733"/>
              <a:gd name="connsiteY5" fmla="*/ 806955 h 1542029"/>
              <a:gd name="connsiteX6" fmla="*/ 1175733 w 1175733"/>
              <a:gd name="connsiteY6" fmla="*/ 963909 h 1542029"/>
              <a:gd name="connsiteX7" fmla="*/ 1131047 w 1175733"/>
              <a:gd name="connsiteY7" fmla="*/ 1171132 h 1542029"/>
              <a:gd name="connsiteX8" fmla="*/ 770868 w 1175733"/>
              <a:gd name="connsiteY8" fmla="*/ 1542029 h 1542029"/>
              <a:gd name="connsiteX0" fmla="*/ 52699 w 1158758"/>
              <a:gd name="connsiteY0" fmla="*/ 0 h 1542029"/>
              <a:gd name="connsiteX1" fmla="*/ 81274 w 1158758"/>
              <a:gd name="connsiteY1" fmla="*/ 50800 h 1542029"/>
              <a:gd name="connsiteX2" fmla="*/ 81274 w 1158758"/>
              <a:gd name="connsiteY2" fmla="*/ 50800 h 1542029"/>
              <a:gd name="connsiteX3" fmla="*/ 0 w 1158758"/>
              <a:gd name="connsiteY3" fmla="*/ 170198 h 1542029"/>
              <a:gd name="connsiteX4" fmla="*/ 748024 w 1158758"/>
              <a:gd name="connsiteY4" fmla="*/ 523875 h 1542029"/>
              <a:gd name="connsiteX5" fmla="*/ 1081279 w 1158758"/>
              <a:gd name="connsiteY5" fmla="*/ 806955 h 1542029"/>
              <a:gd name="connsiteX6" fmla="*/ 1158758 w 1158758"/>
              <a:gd name="connsiteY6" fmla="*/ 966496 h 1542029"/>
              <a:gd name="connsiteX7" fmla="*/ 1131047 w 1158758"/>
              <a:gd name="connsiteY7" fmla="*/ 1171132 h 1542029"/>
              <a:gd name="connsiteX8" fmla="*/ 770868 w 1158758"/>
              <a:gd name="connsiteY8" fmla="*/ 1542029 h 1542029"/>
              <a:gd name="connsiteX0" fmla="*/ 52699 w 1158758"/>
              <a:gd name="connsiteY0" fmla="*/ 0 h 1249107"/>
              <a:gd name="connsiteX1" fmla="*/ 81274 w 1158758"/>
              <a:gd name="connsiteY1" fmla="*/ 50800 h 1249107"/>
              <a:gd name="connsiteX2" fmla="*/ 81274 w 1158758"/>
              <a:gd name="connsiteY2" fmla="*/ 50800 h 1249107"/>
              <a:gd name="connsiteX3" fmla="*/ 0 w 1158758"/>
              <a:gd name="connsiteY3" fmla="*/ 170198 h 1249107"/>
              <a:gd name="connsiteX4" fmla="*/ 748024 w 1158758"/>
              <a:gd name="connsiteY4" fmla="*/ 523875 h 1249107"/>
              <a:gd name="connsiteX5" fmla="*/ 1081279 w 1158758"/>
              <a:gd name="connsiteY5" fmla="*/ 806955 h 1249107"/>
              <a:gd name="connsiteX6" fmla="*/ 1158758 w 1158758"/>
              <a:gd name="connsiteY6" fmla="*/ 966496 h 1249107"/>
              <a:gd name="connsiteX7" fmla="*/ 1131047 w 1158758"/>
              <a:gd name="connsiteY7" fmla="*/ 1171132 h 1249107"/>
              <a:gd name="connsiteX8" fmla="*/ 1070944 w 1158758"/>
              <a:gd name="connsiteY8" fmla="*/ 1249107 h 1249107"/>
              <a:gd name="connsiteX0" fmla="*/ 52699 w 1158758"/>
              <a:gd name="connsiteY0" fmla="*/ 0 h 1171132"/>
              <a:gd name="connsiteX1" fmla="*/ 81274 w 1158758"/>
              <a:gd name="connsiteY1" fmla="*/ 50800 h 1171132"/>
              <a:gd name="connsiteX2" fmla="*/ 81274 w 1158758"/>
              <a:gd name="connsiteY2" fmla="*/ 50800 h 1171132"/>
              <a:gd name="connsiteX3" fmla="*/ 0 w 1158758"/>
              <a:gd name="connsiteY3" fmla="*/ 170198 h 1171132"/>
              <a:gd name="connsiteX4" fmla="*/ 748024 w 1158758"/>
              <a:gd name="connsiteY4" fmla="*/ 523875 h 1171132"/>
              <a:gd name="connsiteX5" fmla="*/ 1081279 w 1158758"/>
              <a:gd name="connsiteY5" fmla="*/ 806955 h 1171132"/>
              <a:gd name="connsiteX6" fmla="*/ 1158758 w 1158758"/>
              <a:gd name="connsiteY6" fmla="*/ 966496 h 1171132"/>
              <a:gd name="connsiteX7" fmla="*/ 1131047 w 1158758"/>
              <a:gd name="connsiteY7" fmla="*/ 1171132 h 1171132"/>
              <a:gd name="connsiteX0" fmla="*/ 52699 w 1158758"/>
              <a:gd name="connsiteY0" fmla="*/ 0 h 966496"/>
              <a:gd name="connsiteX1" fmla="*/ 81274 w 1158758"/>
              <a:gd name="connsiteY1" fmla="*/ 50800 h 966496"/>
              <a:gd name="connsiteX2" fmla="*/ 81274 w 1158758"/>
              <a:gd name="connsiteY2" fmla="*/ 50800 h 966496"/>
              <a:gd name="connsiteX3" fmla="*/ 0 w 1158758"/>
              <a:gd name="connsiteY3" fmla="*/ 170198 h 966496"/>
              <a:gd name="connsiteX4" fmla="*/ 748024 w 1158758"/>
              <a:gd name="connsiteY4" fmla="*/ 523875 h 966496"/>
              <a:gd name="connsiteX5" fmla="*/ 1081279 w 1158758"/>
              <a:gd name="connsiteY5" fmla="*/ 806955 h 966496"/>
              <a:gd name="connsiteX6" fmla="*/ 1158758 w 1158758"/>
              <a:gd name="connsiteY6" fmla="*/ 966496 h 966496"/>
              <a:gd name="connsiteX0" fmla="*/ 52699 w 1081279"/>
              <a:gd name="connsiteY0" fmla="*/ 0 h 806955"/>
              <a:gd name="connsiteX1" fmla="*/ 81274 w 1081279"/>
              <a:gd name="connsiteY1" fmla="*/ 50800 h 806955"/>
              <a:gd name="connsiteX2" fmla="*/ 81274 w 1081279"/>
              <a:gd name="connsiteY2" fmla="*/ 50800 h 806955"/>
              <a:gd name="connsiteX3" fmla="*/ 0 w 1081279"/>
              <a:gd name="connsiteY3" fmla="*/ 170198 h 806955"/>
              <a:gd name="connsiteX4" fmla="*/ 748024 w 1081279"/>
              <a:gd name="connsiteY4" fmla="*/ 523875 h 806955"/>
              <a:gd name="connsiteX5" fmla="*/ 1081279 w 1081279"/>
              <a:gd name="connsiteY5" fmla="*/ 806955 h 806955"/>
              <a:gd name="connsiteX0" fmla="*/ 52699 w 748024"/>
              <a:gd name="connsiteY0" fmla="*/ 0 h 523875"/>
              <a:gd name="connsiteX1" fmla="*/ 81274 w 748024"/>
              <a:gd name="connsiteY1" fmla="*/ 50800 h 523875"/>
              <a:gd name="connsiteX2" fmla="*/ 81274 w 748024"/>
              <a:gd name="connsiteY2" fmla="*/ 50800 h 523875"/>
              <a:gd name="connsiteX3" fmla="*/ 0 w 748024"/>
              <a:gd name="connsiteY3" fmla="*/ 170198 h 523875"/>
              <a:gd name="connsiteX4" fmla="*/ 748024 w 748024"/>
              <a:gd name="connsiteY4" fmla="*/ 523875 h 523875"/>
              <a:gd name="connsiteX0" fmla="*/ 52699 w 890243"/>
              <a:gd name="connsiteY0" fmla="*/ 0 h 619779"/>
              <a:gd name="connsiteX1" fmla="*/ 81274 w 890243"/>
              <a:gd name="connsiteY1" fmla="*/ 50800 h 619779"/>
              <a:gd name="connsiteX2" fmla="*/ 81274 w 890243"/>
              <a:gd name="connsiteY2" fmla="*/ 50800 h 619779"/>
              <a:gd name="connsiteX3" fmla="*/ 0 w 890243"/>
              <a:gd name="connsiteY3" fmla="*/ 170198 h 619779"/>
              <a:gd name="connsiteX4" fmla="*/ 890243 w 890243"/>
              <a:gd name="connsiteY4" fmla="*/ 619779 h 61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243" h="619779">
                <a:moveTo>
                  <a:pt x="52699" y="0"/>
                </a:moveTo>
                <a:lnTo>
                  <a:pt x="81274" y="50800"/>
                </a:lnTo>
                <a:lnTo>
                  <a:pt x="81274" y="50800"/>
                </a:lnTo>
                <a:cubicBezTo>
                  <a:pt x="55874" y="78317"/>
                  <a:pt x="25400" y="142681"/>
                  <a:pt x="0" y="170198"/>
                </a:cubicBezTo>
                <a:cubicBezTo>
                  <a:pt x="111125" y="249044"/>
                  <a:pt x="710030" y="513653"/>
                  <a:pt x="890243" y="619779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E00A1422-C548-4214-9D1C-D8BA3A446E6D}"/>
              </a:ext>
            </a:extLst>
          </p:cNvPr>
          <p:cNvSpPr/>
          <p:nvPr/>
        </p:nvSpPr>
        <p:spPr>
          <a:xfrm rot="2501894">
            <a:off x="4755818" y="3452392"/>
            <a:ext cx="1026713" cy="952870"/>
          </a:xfrm>
          <a:custGeom>
            <a:avLst/>
            <a:gdLst>
              <a:gd name="connsiteX0" fmla="*/ 1473200 w 1473200"/>
              <a:gd name="connsiteY0" fmla="*/ 25400 h 1473200"/>
              <a:gd name="connsiteX1" fmla="*/ 1428750 w 1473200"/>
              <a:gd name="connsiteY1" fmla="*/ 0 h 1473200"/>
              <a:gd name="connsiteX2" fmla="*/ 1381125 w 1473200"/>
              <a:gd name="connsiteY2" fmla="*/ 12700 h 1473200"/>
              <a:gd name="connsiteX3" fmla="*/ 606425 w 1473200"/>
              <a:gd name="connsiteY3" fmla="*/ 1473200 h 1473200"/>
              <a:gd name="connsiteX4" fmla="*/ 387350 w 1473200"/>
              <a:gd name="connsiteY4" fmla="*/ 1339850 h 1473200"/>
              <a:gd name="connsiteX5" fmla="*/ 527050 w 1473200"/>
              <a:gd name="connsiteY5" fmla="*/ 1168400 h 1473200"/>
              <a:gd name="connsiteX6" fmla="*/ 320675 w 1473200"/>
              <a:gd name="connsiteY6" fmla="*/ 1038225 h 1473200"/>
              <a:gd name="connsiteX7" fmla="*/ 257175 w 1473200"/>
              <a:gd name="connsiteY7" fmla="*/ 1044575 h 1473200"/>
              <a:gd name="connsiteX8" fmla="*/ 193675 w 1473200"/>
              <a:gd name="connsiteY8" fmla="*/ 993775 h 1473200"/>
              <a:gd name="connsiteX9" fmla="*/ 149225 w 1473200"/>
              <a:gd name="connsiteY9" fmla="*/ 993775 h 1473200"/>
              <a:gd name="connsiteX10" fmla="*/ 60325 w 1473200"/>
              <a:gd name="connsiteY10" fmla="*/ 1108075 h 1473200"/>
              <a:gd name="connsiteX11" fmla="*/ 0 w 1473200"/>
              <a:gd name="connsiteY11" fmla="*/ 1279525 h 1473200"/>
              <a:gd name="connsiteX0" fmla="*/ 1473200 w 1473200"/>
              <a:gd name="connsiteY0" fmla="*/ 25400 h 1339850"/>
              <a:gd name="connsiteX1" fmla="*/ 1428750 w 1473200"/>
              <a:gd name="connsiteY1" fmla="*/ 0 h 1339850"/>
              <a:gd name="connsiteX2" fmla="*/ 1381125 w 1473200"/>
              <a:gd name="connsiteY2" fmla="*/ 12700 h 1339850"/>
              <a:gd name="connsiteX3" fmla="*/ 812800 w 1473200"/>
              <a:gd name="connsiteY3" fmla="*/ 1092200 h 1339850"/>
              <a:gd name="connsiteX4" fmla="*/ 387350 w 1473200"/>
              <a:gd name="connsiteY4" fmla="*/ 1339850 h 1339850"/>
              <a:gd name="connsiteX5" fmla="*/ 527050 w 1473200"/>
              <a:gd name="connsiteY5" fmla="*/ 1168400 h 1339850"/>
              <a:gd name="connsiteX6" fmla="*/ 320675 w 1473200"/>
              <a:gd name="connsiteY6" fmla="*/ 1038225 h 1339850"/>
              <a:gd name="connsiteX7" fmla="*/ 257175 w 1473200"/>
              <a:gd name="connsiteY7" fmla="*/ 1044575 h 1339850"/>
              <a:gd name="connsiteX8" fmla="*/ 193675 w 1473200"/>
              <a:gd name="connsiteY8" fmla="*/ 993775 h 1339850"/>
              <a:gd name="connsiteX9" fmla="*/ 149225 w 1473200"/>
              <a:gd name="connsiteY9" fmla="*/ 993775 h 1339850"/>
              <a:gd name="connsiteX10" fmla="*/ 60325 w 1473200"/>
              <a:gd name="connsiteY10" fmla="*/ 1108075 h 1339850"/>
              <a:gd name="connsiteX11" fmla="*/ 0 w 1473200"/>
              <a:gd name="connsiteY11" fmla="*/ 1279525 h 1339850"/>
              <a:gd name="connsiteX0" fmla="*/ 1473200 w 1473200"/>
              <a:gd name="connsiteY0" fmla="*/ 25400 h 1279525"/>
              <a:gd name="connsiteX1" fmla="*/ 1428750 w 1473200"/>
              <a:gd name="connsiteY1" fmla="*/ 0 h 1279525"/>
              <a:gd name="connsiteX2" fmla="*/ 1381125 w 1473200"/>
              <a:gd name="connsiteY2" fmla="*/ 12700 h 1279525"/>
              <a:gd name="connsiteX3" fmla="*/ 812800 w 1473200"/>
              <a:gd name="connsiteY3" fmla="*/ 1092200 h 1279525"/>
              <a:gd name="connsiteX4" fmla="*/ 641350 w 1473200"/>
              <a:gd name="connsiteY4" fmla="*/ 990600 h 1279525"/>
              <a:gd name="connsiteX5" fmla="*/ 527050 w 1473200"/>
              <a:gd name="connsiteY5" fmla="*/ 1168400 h 1279525"/>
              <a:gd name="connsiteX6" fmla="*/ 320675 w 1473200"/>
              <a:gd name="connsiteY6" fmla="*/ 1038225 h 1279525"/>
              <a:gd name="connsiteX7" fmla="*/ 257175 w 1473200"/>
              <a:gd name="connsiteY7" fmla="*/ 1044575 h 1279525"/>
              <a:gd name="connsiteX8" fmla="*/ 193675 w 1473200"/>
              <a:gd name="connsiteY8" fmla="*/ 993775 h 1279525"/>
              <a:gd name="connsiteX9" fmla="*/ 149225 w 1473200"/>
              <a:gd name="connsiteY9" fmla="*/ 993775 h 1279525"/>
              <a:gd name="connsiteX10" fmla="*/ 60325 w 1473200"/>
              <a:gd name="connsiteY10" fmla="*/ 1108075 h 1279525"/>
              <a:gd name="connsiteX11" fmla="*/ 0 w 1473200"/>
              <a:gd name="connsiteY11" fmla="*/ 1279525 h 1279525"/>
              <a:gd name="connsiteX0" fmla="*/ 1473200 w 1473200"/>
              <a:gd name="connsiteY0" fmla="*/ 25400 h 1279525"/>
              <a:gd name="connsiteX1" fmla="*/ 1428750 w 1473200"/>
              <a:gd name="connsiteY1" fmla="*/ 0 h 1279525"/>
              <a:gd name="connsiteX2" fmla="*/ 1381125 w 1473200"/>
              <a:gd name="connsiteY2" fmla="*/ 12700 h 1279525"/>
              <a:gd name="connsiteX3" fmla="*/ 812800 w 1473200"/>
              <a:gd name="connsiteY3" fmla="*/ 1092200 h 1279525"/>
              <a:gd name="connsiteX4" fmla="*/ 641350 w 1473200"/>
              <a:gd name="connsiteY4" fmla="*/ 990600 h 1279525"/>
              <a:gd name="connsiteX5" fmla="*/ 704850 w 1473200"/>
              <a:gd name="connsiteY5" fmla="*/ 876300 h 1279525"/>
              <a:gd name="connsiteX6" fmla="*/ 320675 w 1473200"/>
              <a:gd name="connsiteY6" fmla="*/ 1038225 h 1279525"/>
              <a:gd name="connsiteX7" fmla="*/ 257175 w 1473200"/>
              <a:gd name="connsiteY7" fmla="*/ 1044575 h 1279525"/>
              <a:gd name="connsiteX8" fmla="*/ 193675 w 1473200"/>
              <a:gd name="connsiteY8" fmla="*/ 993775 h 1279525"/>
              <a:gd name="connsiteX9" fmla="*/ 149225 w 1473200"/>
              <a:gd name="connsiteY9" fmla="*/ 993775 h 1279525"/>
              <a:gd name="connsiteX10" fmla="*/ 60325 w 1473200"/>
              <a:gd name="connsiteY10" fmla="*/ 1108075 h 1279525"/>
              <a:gd name="connsiteX11" fmla="*/ 0 w 1473200"/>
              <a:gd name="connsiteY11" fmla="*/ 1279525 h 1279525"/>
              <a:gd name="connsiteX0" fmla="*/ 1473200 w 1473200"/>
              <a:gd name="connsiteY0" fmla="*/ 25400 h 1279525"/>
              <a:gd name="connsiteX1" fmla="*/ 1428750 w 1473200"/>
              <a:gd name="connsiteY1" fmla="*/ 0 h 1279525"/>
              <a:gd name="connsiteX2" fmla="*/ 1381125 w 1473200"/>
              <a:gd name="connsiteY2" fmla="*/ 12700 h 1279525"/>
              <a:gd name="connsiteX3" fmla="*/ 812800 w 1473200"/>
              <a:gd name="connsiteY3" fmla="*/ 1092200 h 1279525"/>
              <a:gd name="connsiteX4" fmla="*/ 641350 w 1473200"/>
              <a:gd name="connsiteY4" fmla="*/ 990600 h 1279525"/>
              <a:gd name="connsiteX5" fmla="*/ 704850 w 1473200"/>
              <a:gd name="connsiteY5" fmla="*/ 876300 h 1279525"/>
              <a:gd name="connsiteX6" fmla="*/ 612775 w 1473200"/>
              <a:gd name="connsiteY6" fmla="*/ 822325 h 1279525"/>
              <a:gd name="connsiteX7" fmla="*/ 257175 w 1473200"/>
              <a:gd name="connsiteY7" fmla="*/ 1044575 h 1279525"/>
              <a:gd name="connsiteX8" fmla="*/ 193675 w 1473200"/>
              <a:gd name="connsiteY8" fmla="*/ 993775 h 1279525"/>
              <a:gd name="connsiteX9" fmla="*/ 149225 w 1473200"/>
              <a:gd name="connsiteY9" fmla="*/ 993775 h 1279525"/>
              <a:gd name="connsiteX10" fmla="*/ 60325 w 1473200"/>
              <a:gd name="connsiteY10" fmla="*/ 1108075 h 1279525"/>
              <a:gd name="connsiteX11" fmla="*/ 0 w 1473200"/>
              <a:gd name="connsiteY11" fmla="*/ 1279525 h 1279525"/>
              <a:gd name="connsiteX0" fmla="*/ 1473200 w 1473200"/>
              <a:gd name="connsiteY0" fmla="*/ 25400 h 1279525"/>
              <a:gd name="connsiteX1" fmla="*/ 1428750 w 1473200"/>
              <a:gd name="connsiteY1" fmla="*/ 0 h 1279525"/>
              <a:gd name="connsiteX2" fmla="*/ 1381125 w 1473200"/>
              <a:gd name="connsiteY2" fmla="*/ 12700 h 1279525"/>
              <a:gd name="connsiteX3" fmla="*/ 812800 w 1473200"/>
              <a:gd name="connsiteY3" fmla="*/ 1092200 h 1279525"/>
              <a:gd name="connsiteX4" fmla="*/ 641350 w 1473200"/>
              <a:gd name="connsiteY4" fmla="*/ 990600 h 1279525"/>
              <a:gd name="connsiteX5" fmla="*/ 704850 w 1473200"/>
              <a:gd name="connsiteY5" fmla="*/ 876300 h 1279525"/>
              <a:gd name="connsiteX6" fmla="*/ 612775 w 1473200"/>
              <a:gd name="connsiteY6" fmla="*/ 822325 h 1279525"/>
              <a:gd name="connsiteX7" fmla="*/ 555625 w 1473200"/>
              <a:gd name="connsiteY7" fmla="*/ 831850 h 1279525"/>
              <a:gd name="connsiteX8" fmla="*/ 193675 w 1473200"/>
              <a:gd name="connsiteY8" fmla="*/ 993775 h 1279525"/>
              <a:gd name="connsiteX9" fmla="*/ 149225 w 1473200"/>
              <a:gd name="connsiteY9" fmla="*/ 993775 h 1279525"/>
              <a:gd name="connsiteX10" fmla="*/ 60325 w 1473200"/>
              <a:gd name="connsiteY10" fmla="*/ 1108075 h 1279525"/>
              <a:gd name="connsiteX11" fmla="*/ 0 w 1473200"/>
              <a:gd name="connsiteY11" fmla="*/ 1279525 h 1279525"/>
              <a:gd name="connsiteX0" fmla="*/ 1473200 w 1473200"/>
              <a:gd name="connsiteY0" fmla="*/ 25400 h 1279525"/>
              <a:gd name="connsiteX1" fmla="*/ 1428750 w 1473200"/>
              <a:gd name="connsiteY1" fmla="*/ 0 h 1279525"/>
              <a:gd name="connsiteX2" fmla="*/ 1381125 w 1473200"/>
              <a:gd name="connsiteY2" fmla="*/ 12700 h 1279525"/>
              <a:gd name="connsiteX3" fmla="*/ 812800 w 1473200"/>
              <a:gd name="connsiteY3" fmla="*/ 1092200 h 1279525"/>
              <a:gd name="connsiteX4" fmla="*/ 641350 w 1473200"/>
              <a:gd name="connsiteY4" fmla="*/ 990600 h 1279525"/>
              <a:gd name="connsiteX5" fmla="*/ 704850 w 1473200"/>
              <a:gd name="connsiteY5" fmla="*/ 876300 h 1279525"/>
              <a:gd name="connsiteX6" fmla="*/ 612775 w 1473200"/>
              <a:gd name="connsiteY6" fmla="*/ 822325 h 1279525"/>
              <a:gd name="connsiteX7" fmla="*/ 555625 w 1473200"/>
              <a:gd name="connsiteY7" fmla="*/ 831850 h 1279525"/>
              <a:gd name="connsiteX8" fmla="*/ 504825 w 1473200"/>
              <a:gd name="connsiteY8" fmla="*/ 790575 h 1279525"/>
              <a:gd name="connsiteX9" fmla="*/ 149225 w 1473200"/>
              <a:gd name="connsiteY9" fmla="*/ 993775 h 1279525"/>
              <a:gd name="connsiteX10" fmla="*/ 60325 w 1473200"/>
              <a:gd name="connsiteY10" fmla="*/ 1108075 h 1279525"/>
              <a:gd name="connsiteX11" fmla="*/ 0 w 1473200"/>
              <a:gd name="connsiteY11" fmla="*/ 1279525 h 1279525"/>
              <a:gd name="connsiteX0" fmla="*/ 1473200 w 1473200"/>
              <a:gd name="connsiteY0" fmla="*/ 25400 h 1279525"/>
              <a:gd name="connsiteX1" fmla="*/ 1428750 w 1473200"/>
              <a:gd name="connsiteY1" fmla="*/ 0 h 1279525"/>
              <a:gd name="connsiteX2" fmla="*/ 1381125 w 1473200"/>
              <a:gd name="connsiteY2" fmla="*/ 12700 h 1279525"/>
              <a:gd name="connsiteX3" fmla="*/ 812800 w 1473200"/>
              <a:gd name="connsiteY3" fmla="*/ 1092200 h 1279525"/>
              <a:gd name="connsiteX4" fmla="*/ 641350 w 1473200"/>
              <a:gd name="connsiteY4" fmla="*/ 990600 h 1279525"/>
              <a:gd name="connsiteX5" fmla="*/ 704850 w 1473200"/>
              <a:gd name="connsiteY5" fmla="*/ 876300 h 1279525"/>
              <a:gd name="connsiteX6" fmla="*/ 612775 w 1473200"/>
              <a:gd name="connsiteY6" fmla="*/ 822325 h 1279525"/>
              <a:gd name="connsiteX7" fmla="*/ 555625 w 1473200"/>
              <a:gd name="connsiteY7" fmla="*/ 831850 h 1279525"/>
              <a:gd name="connsiteX8" fmla="*/ 504825 w 1473200"/>
              <a:gd name="connsiteY8" fmla="*/ 790575 h 1279525"/>
              <a:gd name="connsiteX9" fmla="*/ 431800 w 1473200"/>
              <a:gd name="connsiteY9" fmla="*/ 796925 h 1279525"/>
              <a:gd name="connsiteX10" fmla="*/ 60325 w 1473200"/>
              <a:gd name="connsiteY10" fmla="*/ 1108075 h 1279525"/>
              <a:gd name="connsiteX11" fmla="*/ 0 w 1473200"/>
              <a:gd name="connsiteY11" fmla="*/ 1279525 h 1279525"/>
              <a:gd name="connsiteX0" fmla="*/ 1473200 w 1473200"/>
              <a:gd name="connsiteY0" fmla="*/ 25400 h 1279525"/>
              <a:gd name="connsiteX1" fmla="*/ 1428750 w 1473200"/>
              <a:gd name="connsiteY1" fmla="*/ 0 h 1279525"/>
              <a:gd name="connsiteX2" fmla="*/ 1381125 w 1473200"/>
              <a:gd name="connsiteY2" fmla="*/ 12700 h 1279525"/>
              <a:gd name="connsiteX3" fmla="*/ 812800 w 1473200"/>
              <a:gd name="connsiteY3" fmla="*/ 1092200 h 1279525"/>
              <a:gd name="connsiteX4" fmla="*/ 641350 w 1473200"/>
              <a:gd name="connsiteY4" fmla="*/ 990600 h 1279525"/>
              <a:gd name="connsiteX5" fmla="*/ 704850 w 1473200"/>
              <a:gd name="connsiteY5" fmla="*/ 876300 h 1279525"/>
              <a:gd name="connsiteX6" fmla="*/ 612775 w 1473200"/>
              <a:gd name="connsiteY6" fmla="*/ 822325 h 1279525"/>
              <a:gd name="connsiteX7" fmla="*/ 555625 w 1473200"/>
              <a:gd name="connsiteY7" fmla="*/ 831850 h 1279525"/>
              <a:gd name="connsiteX8" fmla="*/ 504825 w 1473200"/>
              <a:gd name="connsiteY8" fmla="*/ 790575 h 1279525"/>
              <a:gd name="connsiteX9" fmla="*/ 431800 w 1473200"/>
              <a:gd name="connsiteY9" fmla="*/ 796925 h 1279525"/>
              <a:gd name="connsiteX10" fmla="*/ 276225 w 1473200"/>
              <a:gd name="connsiteY10" fmla="*/ 911225 h 1279525"/>
              <a:gd name="connsiteX11" fmla="*/ 0 w 1473200"/>
              <a:gd name="connsiteY11" fmla="*/ 1279525 h 1279525"/>
              <a:gd name="connsiteX0" fmla="*/ 1196975 w 1196975"/>
              <a:gd name="connsiteY0" fmla="*/ 25400 h 1092200"/>
              <a:gd name="connsiteX1" fmla="*/ 1152525 w 1196975"/>
              <a:gd name="connsiteY1" fmla="*/ 0 h 1092200"/>
              <a:gd name="connsiteX2" fmla="*/ 1104900 w 1196975"/>
              <a:gd name="connsiteY2" fmla="*/ 12700 h 1092200"/>
              <a:gd name="connsiteX3" fmla="*/ 536575 w 1196975"/>
              <a:gd name="connsiteY3" fmla="*/ 1092200 h 1092200"/>
              <a:gd name="connsiteX4" fmla="*/ 365125 w 1196975"/>
              <a:gd name="connsiteY4" fmla="*/ 990600 h 1092200"/>
              <a:gd name="connsiteX5" fmla="*/ 428625 w 1196975"/>
              <a:gd name="connsiteY5" fmla="*/ 876300 h 1092200"/>
              <a:gd name="connsiteX6" fmla="*/ 336550 w 1196975"/>
              <a:gd name="connsiteY6" fmla="*/ 822325 h 1092200"/>
              <a:gd name="connsiteX7" fmla="*/ 279400 w 1196975"/>
              <a:gd name="connsiteY7" fmla="*/ 831850 h 1092200"/>
              <a:gd name="connsiteX8" fmla="*/ 228600 w 1196975"/>
              <a:gd name="connsiteY8" fmla="*/ 790575 h 1092200"/>
              <a:gd name="connsiteX9" fmla="*/ 155575 w 1196975"/>
              <a:gd name="connsiteY9" fmla="*/ 796925 h 1092200"/>
              <a:gd name="connsiteX10" fmla="*/ 0 w 1196975"/>
              <a:gd name="connsiteY10" fmla="*/ 911225 h 1092200"/>
              <a:gd name="connsiteX0" fmla="*/ 1196975 w 1196975"/>
              <a:gd name="connsiteY0" fmla="*/ 25400 h 1092200"/>
              <a:gd name="connsiteX1" fmla="*/ 1152525 w 1196975"/>
              <a:gd name="connsiteY1" fmla="*/ 0 h 1092200"/>
              <a:gd name="connsiteX2" fmla="*/ 1104900 w 1196975"/>
              <a:gd name="connsiteY2" fmla="*/ 12700 h 1092200"/>
              <a:gd name="connsiteX3" fmla="*/ 536575 w 1196975"/>
              <a:gd name="connsiteY3" fmla="*/ 1092200 h 1092200"/>
              <a:gd name="connsiteX4" fmla="*/ 365125 w 1196975"/>
              <a:gd name="connsiteY4" fmla="*/ 990600 h 1092200"/>
              <a:gd name="connsiteX5" fmla="*/ 428625 w 1196975"/>
              <a:gd name="connsiteY5" fmla="*/ 876300 h 1092200"/>
              <a:gd name="connsiteX6" fmla="*/ 336550 w 1196975"/>
              <a:gd name="connsiteY6" fmla="*/ 822325 h 1092200"/>
              <a:gd name="connsiteX7" fmla="*/ 279400 w 1196975"/>
              <a:gd name="connsiteY7" fmla="*/ 831850 h 1092200"/>
              <a:gd name="connsiteX8" fmla="*/ 228600 w 1196975"/>
              <a:gd name="connsiteY8" fmla="*/ 790575 h 1092200"/>
              <a:gd name="connsiteX9" fmla="*/ 155575 w 1196975"/>
              <a:gd name="connsiteY9" fmla="*/ 796925 h 1092200"/>
              <a:gd name="connsiteX10" fmla="*/ 0 w 1196975"/>
              <a:gd name="connsiteY10" fmla="*/ 911225 h 1092200"/>
              <a:gd name="connsiteX0" fmla="*/ 1196975 w 1196975"/>
              <a:gd name="connsiteY0" fmla="*/ 25400 h 1092200"/>
              <a:gd name="connsiteX1" fmla="*/ 1152525 w 1196975"/>
              <a:gd name="connsiteY1" fmla="*/ 0 h 1092200"/>
              <a:gd name="connsiteX2" fmla="*/ 1104900 w 1196975"/>
              <a:gd name="connsiteY2" fmla="*/ 12700 h 1092200"/>
              <a:gd name="connsiteX3" fmla="*/ 536575 w 1196975"/>
              <a:gd name="connsiteY3" fmla="*/ 1092200 h 1092200"/>
              <a:gd name="connsiteX4" fmla="*/ 365125 w 1196975"/>
              <a:gd name="connsiteY4" fmla="*/ 990600 h 1092200"/>
              <a:gd name="connsiteX5" fmla="*/ 428625 w 1196975"/>
              <a:gd name="connsiteY5" fmla="*/ 876300 h 1092200"/>
              <a:gd name="connsiteX6" fmla="*/ 336550 w 1196975"/>
              <a:gd name="connsiteY6" fmla="*/ 822325 h 1092200"/>
              <a:gd name="connsiteX7" fmla="*/ 279400 w 1196975"/>
              <a:gd name="connsiteY7" fmla="*/ 831850 h 1092200"/>
              <a:gd name="connsiteX8" fmla="*/ 204788 w 1196975"/>
              <a:gd name="connsiteY8" fmla="*/ 785813 h 1092200"/>
              <a:gd name="connsiteX9" fmla="*/ 155575 w 1196975"/>
              <a:gd name="connsiteY9" fmla="*/ 796925 h 1092200"/>
              <a:gd name="connsiteX10" fmla="*/ 0 w 1196975"/>
              <a:gd name="connsiteY10" fmla="*/ 911225 h 1092200"/>
              <a:gd name="connsiteX0" fmla="*/ 1137444 w 1137444"/>
              <a:gd name="connsiteY0" fmla="*/ 25400 h 1092200"/>
              <a:gd name="connsiteX1" fmla="*/ 1092994 w 1137444"/>
              <a:gd name="connsiteY1" fmla="*/ 0 h 1092200"/>
              <a:gd name="connsiteX2" fmla="*/ 1045369 w 1137444"/>
              <a:gd name="connsiteY2" fmla="*/ 12700 h 1092200"/>
              <a:gd name="connsiteX3" fmla="*/ 477044 w 1137444"/>
              <a:gd name="connsiteY3" fmla="*/ 1092200 h 1092200"/>
              <a:gd name="connsiteX4" fmla="*/ 305594 w 1137444"/>
              <a:gd name="connsiteY4" fmla="*/ 990600 h 1092200"/>
              <a:gd name="connsiteX5" fmla="*/ 369094 w 1137444"/>
              <a:gd name="connsiteY5" fmla="*/ 876300 h 1092200"/>
              <a:gd name="connsiteX6" fmla="*/ 277019 w 1137444"/>
              <a:gd name="connsiteY6" fmla="*/ 822325 h 1092200"/>
              <a:gd name="connsiteX7" fmla="*/ 219869 w 1137444"/>
              <a:gd name="connsiteY7" fmla="*/ 831850 h 1092200"/>
              <a:gd name="connsiteX8" fmla="*/ 145257 w 1137444"/>
              <a:gd name="connsiteY8" fmla="*/ 785813 h 1092200"/>
              <a:gd name="connsiteX9" fmla="*/ 96044 w 1137444"/>
              <a:gd name="connsiteY9" fmla="*/ 796925 h 1092200"/>
              <a:gd name="connsiteX10" fmla="*/ 0 w 1137444"/>
              <a:gd name="connsiteY10" fmla="*/ 935037 h 1092200"/>
              <a:gd name="connsiteX0" fmla="*/ 1105694 w 1105694"/>
              <a:gd name="connsiteY0" fmla="*/ 25400 h 1092200"/>
              <a:gd name="connsiteX1" fmla="*/ 1061244 w 1105694"/>
              <a:gd name="connsiteY1" fmla="*/ 0 h 1092200"/>
              <a:gd name="connsiteX2" fmla="*/ 1013619 w 1105694"/>
              <a:gd name="connsiteY2" fmla="*/ 12700 h 1092200"/>
              <a:gd name="connsiteX3" fmla="*/ 445294 w 1105694"/>
              <a:gd name="connsiteY3" fmla="*/ 1092200 h 1092200"/>
              <a:gd name="connsiteX4" fmla="*/ 273844 w 1105694"/>
              <a:gd name="connsiteY4" fmla="*/ 990600 h 1092200"/>
              <a:gd name="connsiteX5" fmla="*/ 337344 w 1105694"/>
              <a:gd name="connsiteY5" fmla="*/ 876300 h 1092200"/>
              <a:gd name="connsiteX6" fmla="*/ 245269 w 1105694"/>
              <a:gd name="connsiteY6" fmla="*/ 822325 h 1092200"/>
              <a:gd name="connsiteX7" fmla="*/ 188119 w 1105694"/>
              <a:gd name="connsiteY7" fmla="*/ 831850 h 1092200"/>
              <a:gd name="connsiteX8" fmla="*/ 113507 w 1105694"/>
              <a:gd name="connsiteY8" fmla="*/ 785813 h 1092200"/>
              <a:gd name="connsiteX9" fmla="*/ 64294 w 1105694"/>
              <a:gd name="connsiteY9" fmla="*/ 796925 h 1092200"/>
              <a:gd name="connsiteX10" fmla="*/ 0 w 1105694"/>
              <a:gd name="connsiteY10" fmla="*/ 865187 h 1092200"/>
              <a:gd name="connsiteX0" fmla="*/ 1202416 w 1202416"/>
              <a:gd name="connsiteY0" fmla="*/ 0 h 1106195"/>
              <a:gd name="connsiteX1" fmla="*/ 1061244 w 1202416"/>
              <a:gd name="connsiteY1" fmla="*/ 13995 h 1106195"/>
              <a:gd name="connsiteX2" fmla="*/ 1013619 w 1202416"/>
              <a:gd name="connsiteY2" fmla="*/ 26695 h 1106195"/>
              <a:gd name="connsiteX3" fmla="*/ 445294 w 1202416"/>
              <a:gd name="connsiteY3" fmla="*/ 1106195 h 1106195"/>
              <a:gd name="connsiteX4" fmla="*/ 273844 w 1202416"/>
              <a:gd name="connsiteY4" fmla="*/ 1004595 h 1106195"/>
              <a:gd name="connsiteX5" fmla="*/ 337344 w 1202416"/>
              <a:gd name="connsiteY5" fmla="*/ 890295 h 1106195"/>
              <a:gd name="connsiteX6" fmla="*/ 245269 w 1202416"/>
              <a:gd name="connsiteY6" fmla="*/ 836320 h 1106195"/>
              <a:gd name="connsiteX7" fmla="*/ 188119 w 1202416"/>
              <a:gd name="connsiteY7" fmla="*/ 845845 h 1106195"/>
              <a:gd name="connsiteX8" fmla="*/ 113507 w 1202416"/>
              <a:gd name="connsiteY8" fmla="*/ 799808 h 1106195"/>
              <a:gd name="connsiteX9" fmla="*/ 64294 w 1202416"/>
              <a:gd name="connsiteY9" fmla="*/ 810920 h 1106195"/>
              <a:gd name="connsiteX10" fmla="*/ 0 w 1202416"/>
              <a:gd name="connsiteY10" fmla="*/ 879182 h 1106195"/>
              <a:gd name="connsiteX0" fmla="*/ 1202416 w 1202416"/>
              <a:gd name="connsiteY0" fmla="*/ 0 h 1106195"/>
              <a:gd name="connsiteX1" fmla="*/ 1062019 w 1202416"/>
              <a:gd name="connsiteY1" fmla="*/ 547 h 1106195"/>
              <a:gd name="connsiteX2" fmla="*/ 1013619 w 1202416"/>
              <a:gd name="connsiteY2" fmla="*/ 26695 h 1106195"/>
              <a:gd name="connsiteX3" fmla="*/ 445294 w 1202416"/>
              <a:gd name="connsiteY3" fmla="*/ 1106195 h 1106195"/>
              <a:gd name="connsiteX4" fmla="*/ 273844 w 1202416"/>
              <a:gd name="connsiteY4" fmla="*/ 1004595 h 1106195"/>
              <a:gd name="connsiteX5" fmla="*/ 337344 w 1202416"/>
              <a:gd name="connsiteY5" fmla="*/ 890295 h 1106195"/>
              <a:gd name="connsiteX6" fmla="*/ 245269 w 1202416"/>
              <a:gd name="connsiteY6" fmla="*/ 836320 h 1106195"/>
              <a:gd name="connsiteX7" fmla="*/ 188119 w 1202416"/>
              <a:gd name="connsiteY7" fmla="*/ 845845 h 1106195"/>
              <a:gd name="connsiteX8" fmla="*/ 113507 w 1202416"/>
              <a:gd name="connsiteY8" fmla="*/ 799808 h 1106195"/>
              <a:gd name="connsiteX9" fmla="*/ 64294 w 1202416"/>
              <a:gd name="connsiteY9" fmla="*/ 810920 h 1106195"/>
              <a:gd name="connsiteX10" fmla="*/ 0 w 1202416"/>
              <a:gd name="connsiteY10" fmla="*/ 879182 h 1106195"/>
              <a:gd name="connsiteX0" fmla="*/ 1251294 w 1251294"/>
              <a:gd name="connsiteY0" fmla="*/ 0 h 1106195"/>
              <a:gd name="connsiteX1" fmla="*/ 1110897 w 1251294"/>
              <a:gd name="connsiteY1" fmla="*/ 547 h 1106195"/>
              <a:gd name="connsiteX2" fmla="*/ 1062497 w 1251294"/>
              <a:gd name="connsiteY2" fmla="*/ 26695 h 1106195"/>
              <a:gd name="connsiteX3" fmla="*/ 494172 w 1251294"/>
              <a:gd name="connsiteY3" fmla="*/ 1106195 h 1106195"/>
              <a:gd name="connsiteX4" fmla="*/ 322722 w 1251294"/>
              <a:gd name="connsiteY4" fmla="*/ 1004595 h 1106195"/>
              <a:gd name="connsiteX5" fmla="*/ 386222 w 1251294"/>
              <a:gd name="connsiteY5" fmla="*/ 890295 h 1106195"/>
              <a:gd name="connsiteX6" fmla="*/ 294147 w 1251294"/>
              <a:gd name="connsiteY6" fmla="*/ 836320 h 1106195"/>
              <a:gd name="connsiteX7" fmla="*/ 236997 w 1251294"/>
              <a:gd name="connsiteY7" fmla="*/ 845845 h 1106195"/>
              <a:gd name="connsiteX8" fmla="*/ 162385 w 1251294"/>
              <a:gd name="connsiteY8" fmla="*/ 799808 h 1106195"/>
              <a:gd name="connsiteX9" fmla="*/ 113172 w 1251294"/>
              <a:gd name="connsiteY9" fmla="*/ 810920 h 1106195"/>
              <a:gd name="connsiteX10" fmla="*/ 0 w 1251294"/>
              <a:gd name="connsiteY10" fmla="*/ 849377 h 1106195"/>
              <a:gd name="connsiteX0" fmla="*/ 1251294 w 1251294"/>
              <a:gd name="connsiteY0" fmla="*/ 0 h 1106195"/>
              <a:gd name="connsiteX1" fmla="*/ 1110897 w 1251294"/>
              <a:gd name="connsiteY1" fmla="*/ 547 h 1106195"/>
              <a:gd name="connsiteX2" fmla="*/ 1062497 w 1251294"/>
              <a:gd name="connsiteY2" fmla="*/ 26695 h 1106195"/>
              <a:gd name="connsiteX3" fmla="*/ 494172 w 1251294"/>
              <a:gd name="connsiteY3" fmla="*/ 1106195 h 1106195"/>
              <a:gd name="connsiteX4" fmla="*/ 322722 w 1251294"/>
              <a:gd name="connsiteY4" fmla="*/ 1004595 h 1106195"/>
              <a:gd name="connsiteX5" fmla="*/ 386222 w 1251294"/>
              <a:gd name="connsiteY5" fmla="*/ 890295 h 1106195"/>
              <a:gd name="connsiteX6" fmla="*/ 294147 w 1251294"/>
              <a:gd name="connsiteY6" fmla="*/ 836320 h 1106195"/>
              <a:gd name="connsiteX7" fmla="*/ 236997 w 1251294"/>
              <a:gd name="connsiteY7" fmla="*/ 845845 h 1106195"/>
              <a:gd name="connsiteX8" fmla="*/ 162385 w 1251294"/>
              <a:gd name="connsiteY8" fmla="*/ 799808 h 1106195"/>
              <a:gd name="connsiteX9" fmla="*/ 58151 w 1251294"/>
              <a:gd name="connsiteY9" fmla="*/ 770641 h 1106195"/>
              <a:gd name="connsiteX10" fmla="*/ 0 w 1251294"/>
              <a:gd name="connsiteY10" fmla="*/ 849377 h 1106195"/>
              <a:gd name="connsiteX0" fmla="*/ 1251294 w 1251294"/>
              <a:gd name="connsiteY0" fmla="*/ 0 h 1106195"/>
              <a:gd name="connsiteX1" fmla="*/ 1110897 w 1251294"/>
              <a:gd name="connsiteY1" fmla="*/ 547 h 1106195"/>
              <a:gd name="connsiteX2" fmla="*/ 1062497 w 1251294"/>
              <a:gd name="connsiteY2" fmla="*/ 26695 h 1106195"/>
              <a:gd name="connsiteX3" fmla="*/ 494172 w 1251294"/>
              <a:gd name="connsiteY3" fmla="*/ 1106195 h 1106195"/>
              <a:gd name="connsiteX4" fmla="*/ 322722 w 1251294"/>
              <a:gd name="connsiteY4" fmla="*/ 1004595 h 1106195"/>
              <a:gd name="connsiteX5" fmla="*/ 386222 w 1251294"/>
              <a:gd name="connsiteY5" fmla="*/ 890295 h 1106195"/>
              <a:gd name="connsiteX6" fmla="*/ 294147 w 1251294"/>
              <a:gd name="connsiteY6" fmla="*/ 836320 h 1106195"/>
              <a:gd name="connsiteX7" fmla="*/ 236997 w 1251294"/>
              <a:gd name="connsiteY7" fmla="*/ 845845 h 1106195"/>
              <a:gd name="connsiteX8" fmla="*/ 121006 w 1251294"/>
              <a:gd name="connsiteY8" fmla="*/ 756943 h 1106195"/>
              <a:gd name="connsiteX9" fmla="*/ 58151 w 1251294"/>
              <a:gd name="connsiteY9" fmla="*/ 770641 h 1106195"/>
              <a:gd name="connsiteX10" fmla="*/ 0 w 1251294"/>
              <a:gd name="connsiteY10" fmla="*/ 849377 h 1106195"/>
              <a:gd name="connsiteX0" fmla="*/ 1251294 w 1251294"/>
              <a:gd name="connsiteY0" fmla="*/ 0 h 1106195"/>
              <a:gd name="connsiteX1" fmla="*/ 1110897 w 1251294"/>
              <a:gd name="connsiteY1" fmla="*/ 547 h 1106195"/>
              <a:gd name="connsiteX2" fmla="*/ 1062497 w 1251294"/>
              <a:gd name="connsiteY2" fmla="*/ 26695 h 1106195"/>
              <a:gd name="connsiteX3" fmla="*/ 494172 w 1251294"/>
              <a:gd name="connsiteY3" fmla="*/ 1106195 h 1106195"/>
              <a:gd name="connsiteX4" fmla="*/ 322722 w 1251294"/>
              <a:gd name="connsiteY4" fmla="*/ 1004595 h 1106195"/>
              <a:gd name="connsiteX5" fmla="*/ 386222 w 1251294"/>
              <a:gd name="connsiteY5" fmla="*/ 890295 h 1106195"/>
              <a:gd name="connsiteX6" fmla="*/ 294147 w 1251294"/>
              <a:gd name="connsiteY6" fmla="*/ 836320 h 1106195"/>
              <a:gd name="connsiteX7" fmla="*/ 236997 w 1251294"/>
              <a:gd name="connsiteY7" fmla="*/ 845845 h 1106195"/>
              <a:gd name="connsiteX8" fmla="*/ 114702 w 1251294"/>
              <a:gd name="connsiteY8" fmla="*/ 778505 h 1106195"/>
              <a:gd name="connsiteX9" fmla="*/ 58151 w 1251294"/>
              <a:gd name="connsiteY9" fmla="*/ 770641 h 1106195"/>
              <a:gd name="connsiteX10" fmla="*/ 0 w 1251294"/>
              <a:gd name="connsiteY10" fmla="*/ 849377 h 1106195"/>
              <a:gd name="connsiteX0" fmla="*/ 1251294 w 1251294"/>
              <a:gd name="connsiteY0" fmla="*/ 0 h 1106195"/>
              <a:gd name="connsiteX1" fmla="*/ 1110897 w 1251294"/>
              <a:gd name="connsiteY1" fmla="*/ 547 h 1106195"/>
              <a:gd name="connsiteX2" fmla="*/ 1062497 w 1251294"/>
              <a:gd name="connsiteY2" fmla="*/ 26695 h 1106195"/>
              <a:gd name="connsiteX3" fmla="*/ 494172 w 1251294"/>
              <a:gd name="connsiteY3" fmla="*/ 1106195 h 1106195"/>
              <a:gd name="connsiteX4" fmla="*/ 322722 w 1251294"/>
              <a:gd name="connsiteY4" fmla="*/ 1004595 h 1106195"/>
              <a:gd name="connsiteX5" fmla="*/ 386222 w 1251294"/>
              <a:gd name="connsiteY5" fmla="*/ 890295 h 1106195"/>
              <a:gd name="connsiteX6" fmla="*/ 294147 w 1251294"/>
              <a:gd name="connsiteY6" fmla="*/ 836320 h 1106195"/>
              <a:gd name="connsiteX7" fmla="*/ 236997 w 1251294"/>
              <a:gd name="connsiteY7" fmla="*/ 845845 h 1106195"/>
              <a:gd name="connsiteX8" fmla="*/ 114702 w 1251294"/>
              <a:gd name="connsiteY8" fmla="*/ 778505 h 1106195"/>
              <a:gd name="connsiteX9" fmla="*/ 45511 w 1251294"/>
              <a:gd name="connsiteY9" fmla="*/ 785091 h 1106195"/>
              <a:gd name="connsiteX10" fmla="*/ 0 w 1251294"/>
              <a:gd name="connsiteY10" fmla="*/ 849377 h 1106195"/>
              <a:gd name="connsiteX0" fmla="*/ 1251294 w 1251294"/>
              <a:gd name="connsiteY0" fmla="*/ 0 h 1004595"/>
              <a:gd name="connsiteX1" fmla="*/ 1110897 w 1251294"/>
              <a:gd name="connsiteY1" fmla="*/ 547 h 1004595"/>
              <a:gd name="connsiteX2" fmla="*/ 1062497 w 1251294"/>
              <a:gd name="connsiteY2" fmla="*/ 26695 h 1004595"/>
              <a:gd name="connsiteX3" fmla="*/ 549386 w 1251294"/>
              <a:gd name="connsiteY3" fmla="*/ 967706 h 1004595"/>
              <a:gd name="connsiteX4" fmla="*/ 322722 w 1251294"/>
              <a:gd name="connsiteY4" fmla="*/ 1004595 h 1004595"/>
              <a:gd name="connsiteX5" fmla="*/ 386222 w 1251294"/>
              <a:gd name="connsiteY5" fmla="*/ 890295 h 1004595"/>
              <a:gd name="connsiteX6" fmla="*/ 294147 w 1251294"/>
              <a:gd name="connsiteY6" fmla="*/ 836320 h 1004595"/>
              <a:gd name="connsiteX7" fmla="*/ 236997 w 1251294"/>
              <a:gd name="connsiteY7" fmla="*/ 845845 h 1004595"/>
              <a:gd name="connsiteX8" fmla="*/ 114702 w 1251294"/>
              <a:gd name="connsiteY8" fmla="*/ 778505 h 1004595"/>
              <a:gd name="connsiteX9" fmla="*/ 45511 w 1251294"/>
              <a:gd name="connsiteY9" fmla="*/ 785091 h 1004595"/>
              <a:gd name="connsiteX10" fmla="*/ 0 w 1251294"/>
              <a:gd name="connsiteY10" fmla="*/ 849377 h 1004595"/>
              <a:gd name="connsiteX0" fmla="*/ 1251294 w 1251294"/>
              <a:gd name="connsiteY0" fmla="*/ 0 h 1004595"/>
              <a:gd name="connsiteX1" fmla="*/ 1110897 w 1251294"/>
              <a:gd name="connsiteY1" fmla="*/ 547 h 1004595"/>
              <a:gd name="connsiteX2" fmla="*/ 1062497 w 1251294"/>
              <a:gd name="connsiteY2" fmla="*/ 26695 h 1004595"/>
              <a:gd name="connsiteX3" fmla="*/ 549386 w 1251294"/>
              <a:gd name="connsiteY3" fmla="*/ 967706 h 1004595"/>
              <a:gd name="connsiteX4" fmla="*/ 322722 w 1251294"/>
              <a:gd name="connsiteY4" fmla="*/ 1004595 h 1004595"/>
              <a:gd name="connsiteX5" fmla="*/ 449389 w 1251294"/>
              <a:gd name="connsiteY5" fmla="*/ 789371 h 1004595"/>
              <a:gd name="connsiteX6" fmla="*/ 294147 w 1251294"/>
              <a:gd name="connsiteY6" fmla="*/ 836320 h 1004595"/>
              <a:gd name="connsiteX7" fmla="*/ 236997 w 1251294"/>
              <a:gd name="connsiteY7" fmla="*/ 845845 h 1004595"/>
              <a:gd name="connsiteX8" fmla="*/ 114702 w 1251294"/>
              <a:gd name="connsiteY8" fmla="*/ 778505 h 1004595"/>
              <a:gd name="connsiteX9" fmla="*/ 45511 w 1251294"/>
              <a:gd name="connsiteY9" fmla="*/ 785091 h 1004595"/>
              <a:gd name="connsiteX10" fmla="*/ 0 w 1251294"/>
              <a:gd name="connsiteY10" fmla="*/ 849377 h 1004595"/>
              <a:gd name="connsiteX0" fmla="*/ 1251294 w 1251294"/>
              <a:gd name="connsiteY0" fmla="*/ 0 h 1004595"/>
              <a:gd name="connsiteX1" fmla="*/ 1110897 w 1251294"/>
              <a:gd name="connsiteY1" fmla="*/ 547 h 1004595"/>
              <a:gd name="connsiteX2" fmla="*/ 1062497 w 1251294"/>
              <a:gd name="connsiteY2" fmla="*/ 26695 h 1004595"/>
              <a:gd name="connsiteX3" fmla="*/ 549386 w 1251294"/>
              <a:gd name="connsiteY3" fmla="*/ 967706 h 1004595"/>
              <a:gd name="connsiteX4" fmla="*/ 322722 w 1251294"/>
              <a:gd name="connsiteY4" fmla="*/ 1004595 h 1004595"/>
              <a:gd name="connsiteX5" fmla="*/ 449389 w 1251294"/>
              <a:gd name="connsiteY5" fmla="*/ 789371 h 1004595"/>
              <a:gd name="connsiteX6" fmla="*/ 330418 w 1251294"/>
              <a:gd name="connsiteY6" fmla="*/ 733843 h 1004595"/>
              <a:gd name="connsiteX7" fmla="*/ 236997 w 1251294"/>
              <a:gd name="connsiteY7" fmla="*/ 845845 h 1004595"/>
              <a:gd name="connsiteX8" fmla="*/ 114702 w 1251294"/>
              <a:gd name="connsiteY8" fmla="*/ 778505 h 1004595"/>
              <a:gd name="connsiteX9" fmla="*/ 45511 w 1251294"/>
              <a:gd name="connsiteY9" fmla="*/ 785091 h 1004595"/>
              <a:gd name="connsiteX10" fmla="*/ 0 w 1251294"/>
              <a:gd name="connsiteY10" fmla="*/ 849377 h 1004595"/>
              <a:gd name="connsiteX0" fmla="*/ 1251294 w 1251294"/>
              <a:gd name="connsiteY0" fmla="*/ 0 h 967706"/>
              <a:gd name="connsiteX1" fmla="*/ 1110897 w 1251294"/>
              <a:gd name="connsiteY1" fmla="*/ 547 h 967706"/>
              <a:gd name="connsiteX2" fmla="*/ 1062497 w 1251294"/>
              <a:gd name="connsiteY2" fmla="*/ 26695 h 967706"/>
              <a:gd name="connsiteX3" fmla="*/ 549386 w 1251294"/>
              <a:gd name="connsiteY3" fmla="*/ 967706 h 967706"/>
              <a:gd name="connsiteX4" fmla="*/ 375997 w 1251294"/>
              <a:gd name="connsiteY4" fmla="*/ 899727 h 967706"/>
              <a:gd name="connsiteX5" fmla="*/ 449389 w 1251294"/>
              <a:gd name="connsiteY5" fmla="*/ 789371 h 967706"/>
              <a:gd name="connsiteX6" fmla="*/ 330418 w 1251294"/>
              <a:gd name="connsiteY6" fmla="*/ 733843 h 967706"/>
              <a:gd name="connsiteX7" fmla="*/ 236997 w 1251294"/>
              <a:gd name="connsiteY7" fmla="*/ 845845 h 967706"/>
              <a:gd name="connsiteX8" fmla="*/ 114702 w 1251294"/>
              <a:gd name="connsiteY8" fmla="*/ 778505 h 967706"/>
              <a:gd name="connsiteX9" fmla="*/ 45511 w 1251294"/>
              <a:gd name="connsiteY9" fmla="*/ 785091 h 967706"/>
              <a:gd name="connsiteX10" fmla="*/ 0 w 1251294"/>
              <a:gd name="connsiteY10" fmla="*/ 849377 h 967706"/>
              <a:gd name="connsiteX0" fmla="*/ 1251294 w 1251294"/>
              <a:gd name="connsiteY0" fmla="*/ 0 h 967706"/>
              <a:gd name="connsiteX1" fmla="*/ 1110897 w 1251294"/>
              <a:gd name="connsiteY1" fmla="*/ 547 h 967706"/>
              <a:gd name="connsiteX2" fmla="*/ 1062497 w 1251294"/>
              <a:gd name="connsiteY2" fmla="*/ 26695 h 967706"/>
              <a:gd name="connsiteX3" fmla="*/ 549386 w 1251294"/>
              <a:gd name="connsiteY3" fmla="*/ 967706 h 967706"/>
              <a:gd name="connsiteX4" fmla="*/ 379940 w 1251294"/>
              <a:gd name="connsiteY4" fmla="*/ 889835 h 967706"/>
              <a:gd name="connsiteX5" fmla="*/ 449389 w 1251294"/>
              <a:gd name="connsiteY5" fmla="*/ 789371 h 967706"/>
              <a:gd name="connsiteX6" fmla="*/ 330418 w 1251294"/>
              <a:gd name="connsiteY6" fmla="*/ 733843 h 967706"/>
              <a:gd name="connsiteX7" fmla="*/ 236997 w 1251294"/>
              <a:gd name="connsiteY7" fmla="*/ 845845 h 967706"/>
              <a:gd name="connsiteX8" fmla="*/ 114702 w 1251294"/>
              <a:gd name="connsiteY8" fmla="*/ 778505 h 967706"/>
              <a:gd name="connsiteX9" fmla="*/ 45511 w 1251294"/>
              <a:gd name="connsiteY9" fmla="*/ 785091 h 967706"/>
              <a:gd name="connsiteX10" fmla="*/ 0 w 1251294"/>
              <a:gd name="connsiteY10" fmla="*/ 849377 h 967706"/>
              <a:gd name="connsiteX0" fmla="*/ 1251294 w 1251294"/>
              <a:gd name="connsiteY0" fmla="*/ 0 h 967707"/>
              <a:gd name="connsiteX1" fmla="*/ 1110897 w 1251294"/>
              <a:gd name="connsiteY1" fmla="*/ 547 h 967707"/>
              <a:gd name="connsiteX2" fmla="*/ 1062497 w 1251294"/>
              <a:gd name="connsiteY2" fmla="*/ 26695 h 967707"/>
              <a:gd name="connsiteX3" fmla="*/ 549386 w 1251294"/>
              <a:gd name="connsiteY3" fmla="*/ 967707 h 967707"/>
              <a:gd name="connsiteX4" fmla="*/ 379940 w 1251294"/>
              <a:gd name="connsiteY4" fmla="*/ 889835 h 967707"/>
              <a:gd name="connsiteX5" fmla="*/ 449389 w 1251294"/>
              <a:gd name="connsiteY5" fmla="*/ 789371 h 967707"/>
              <a:gd name="connsiteX6" fmla="*/ 330418 w 1251294"/>
              <a:gd name="connsiteY6" fmla="*/ 733843 h 967707"/>
              <a:gd name="connsiteX7" fmla="*/ 236997 w 1251294"/>
              <a:gd name="connsiteY7" fmla="*/ 845845 h 967707"/>
              <a:gd name="connsiteX8" fmla="*/ 114702 w 1251294"/>
              <a:gd name="connsiteY8" fmla="*/ 778505 h 967707"/>
              <a:gd name="connsiteX9" fmla="*/ 45511 w 1251294"/>
              <a:gd name="connsiteY9" fmla="*/ 785091 h 967707"/>
              <a:gd name="connsiteX10" fmla="*/ 0 w 1251294"/>
              <a:gd name="connsiteY10" fmla="*/ 849377 h 967707"/>
              <a:gd name="connsiteX0" fmla="*/ 1251294 w 1251294"/>
              <a:gd name="connsiteY0" fmla="*/ 0 h 967707"/>
              <a:gd name="connsiteX1" fmla="*/ 1110897 w 1251294"/>
              <a:gd name="connsiteY1" fmla="*/ 547 h 967707"/>
              <a:gd name="connsiteX2" fmla="*/ 1062497 w 1251294"/>
              <a:gd name="connsiteY2" fmla="*/ 26695 h 967707"/>
              <a:gd name="connsiteX3" fmla="*/ 549386 w 1251294"/>
              <a:gd name="connsiteY3" fmla="*/ 967707 h 967707"/>
              <a:gd name="connsiteX4" fmla="*/ 393776 w 1251294"/>
              <a:gd name="connsiteY4" fmla="*/ 883886 h 967707"/>
              <a:gd name="connsiteX5" fmla="*/ 449389 w 1251294"/>
              <a:gd name="connsiteY5" fmla="*/ 789371 h 967707"/>
              <a:gd name="connsiteX6" fmla="*/ 330418 w 1251294"/>
              <a:gd name="connsiteY6" fmla="*/ 733843 h 967707"/>
              <a:gd name="connsiteX7" fmla="*/ 236997 w 1251294"/>
              <a:gd name="connsiteY7" fmla="*/ 845845 h 967707"/>
              <a:gd name="connsiteX8" fmla="*/ 114702 w 1251294"/>
              <a:gd name="connsiteY8" fmla="*/ 778505 h 967707"/>
              <a:gd name="connsiteX9" fmla="*/ 45511 w 1251294"/>
              <a:gd name="connsiteY9" fmla="*/ 785091 h 967707"/>
              <a:gd name="connsiteX10" fmla="*/ 0 w 1251294"/>
              <a:gd name="connsiteY10" fmla="*/ 849377 h 967707"/>
              <a:gd name="connsiteX0" fmla="*/ 1251294 w 1251294"/>
              <a:gd name="connsiteY0" fmla="*/ 0 h 967707"/>
              <a:gd name="connsiteX1" fmla="*/ 1110897 w 1251294"/>
              <a:gd name="connsiteY1" fmla="*/ 547 h 967707"/>
              <a:gd name="connsiteX2" fmla="*/ 1062497 w 1251294"/>
              <a:gd name="connsiteY2" fmla="*/ 26695 h 967707"/>
              <a:gd name="connsiteX3" fmla="*/ 549386 w 1251294"/>
              <a:gd name="connsiteY3" fmla="*/ 967707 h 967707"/>
              <a:gd name="connsiteX4" fmla="*/ 393776 w 1251294"/>
              <a:gd name="connsiteY4" fmla="*/ 883886 h 967707"/>
              <a:gd name="connsiteX5" fmla="*/ 449389 w 1251294"/>
              <a:gd name="connsiteY5" fmla="*/ 789371 h 967707"/>
              <a:gd name="connsiteX6" fmla="*/ 225550 w 1251294"/>
              <a:gd name="connsiteY6" fmla="*/ 680568 h 967707"/>
              <a:gd name="connsiteX7" fmla="*/ 236997 w 1251294"/>
              <a:gd name="connsiteY7" fmla="*/ 845845 h 967707"/>
              <a:gd name="connsiteX8" fmla="*/ 114702 w 1251294"/>
              <a:gd name="connsiteY8" fmla="*/ 778505 h 967707"/>
              <a:gd name="connsiteX9" fmla="*/ 45511 w 1251294"/>
              <a:gd name="connsiteY9" fmla="*/ 785091 h 967707"/>
              <a:gd name="connsiteX10" fmla="*/ 0 w 1251294"/>
              <a:gd name="connsiteY10" fmla="*/ 849377 h 967707"/>
              <a:gd name="connsiteX0" fmla="*/ 1251294 w 1251294"/>
              <a:gd name="connsiteY0" fmla="*/ 0 h 967707"/>
              <a:gd name="connsiteX1" fmla="*/ 1110897 w 1251294"/>
              <a:gd name="connsiteY1" fmla="*/ 547 h 967707"/>
              <a:gd name="connsiteX2" fmla="*/ 1062497 w 1251294"/>
              <a:gd name="connsiteY2" fmla="*/ 26695 h 967707"/>
              <a:gd name="connsiteX3" fmla="*/ 549386 w 1251294"/>
              <a:gd name="connsiteY3" fmla="*/ 967707 h 967707"/>
              <a:gd name="connsiteX4" fmla="*/ 393776 w 1251294"/>
              <a:gd name="connsiteY4" fmla="*/ 883886 h 967707"/>
              <a:gd name="connsiteX5" fmla="*/ 449389 w 1251294"/>
              <a:gd name="connsiteY5" fmla="*/ 789371 h 967707"/>
              <a:gd name="connsiteX6" fmla="*/ 225550 w 1251294"/>
              <a:gd name="connsiteY6" fmla="*/ 680568 h 967707"/>
              <a:gd name="connsiteX7" fmla="*/ 177968 w 1251294"/>
              <a:gd name="connsiteY7" fmla="*/ 758110 h 967707"/>
              <a:gd name="connsiteX8" fmla="*/ 114702 w 1251294"/>
              <a:gd name="connsiteY8" fmla="*/ 778505 h 967707"/>
              <a:gd name="connsiteX9" fmla="*/ 45511 w 1251294"/>
              <a:gd name="connsiteY9" fmla="*/ 785091 h 967707"/>
              <a:gd name="connsiteX10" fmla="*/ 0 w 1251294"/>
              <a:gd name="connsiteY10" fmla="*/ 849377 h 967707"/>
              <a:gd name="connsiteX0" fmla="*/ 1205783 w 1205783"/>
              <a:gd name="connsiteY0" fmla="*/ 0 h 967707"/>
              <a:gd name="connsiteX1" fmla="*/ 1065386 w 1205783"/>
              <a:gd name="connsiteY1" fmla="*/ 547 h 967707"/>
              <a:gd name="connsiteX2" fmla="*/ 1016986 w 1205783"/>
              <a:gd name="connsiteY2" fmla="*/ 26695 h 967707"/>
              <a:gd name="connsiteX3" fmla="*/ 503875 w 1205783"/>
              <a:gd name="connsiteY3" fmla="*/ 967707 h 967707"/>
              <a:gd name="connsiteX4" fmla="*/ 348265 w 1205783"/>
              <a:gd name="connsiteY4" fmla="*/ 883886 h 967707"/>
              <a:gd name="connsiteX5" fmla="*/ 403878 w 1205783"/>
              <a:gd name="connsiteY5" fmla="*/ 789371 h 967707"/>
              <a:gd name="connsiteX6" fmla="*/ 180039 w 1205783"/>
              <a:gd name="connsiteY6" fmla="*/ 680568 h 967707"/>
              <a:gd name="connsiteX7" fmla="*/ 132457 w 1205783"/>
              <a:gd name="connsiteY7" fmla="*/ 758110 h 967707"/>
              <a:gd name="connsiteX8" fmla="*/ 69191 w 1205783"/>
              <a:gd name="connsiteY8" fmla="*/ 778505 h 967707"/>
              <a:gd name="connsiteX9" fmla="*/ 0 w 1205783"/>
              <a:gd name="connsiteY9" fmla="*/ 785091 h 967707"/>
              <a:gd name="connsiteX0" fmla="*/ 1136592 w 1136592"/>
              <a:gd name="connsiteY0" fmla="*/ 0 h 967707"/>
              <a:gd name="connsiteX1" fmla="*/ 996195 w 1136592"/>
              <a:gd name="connsiteY1" fmla="*/ 547 h 967707"/>
              <a:gd name="connsiteX2" fmla="*/ 947795 w 1136592"/>
              <a:gd name="connsiteY2" fmla="*/ 26695 h 967707"/>
              <a:gd name="connsiteX3" fmla="*/ 434684 w 1136592"/>
              <a:gd name="connsiteY3" fmla="*/ 967707 h 967707"/>
              <a:gd name="connsiteX4" fmla="*/ 279074 w 1136592"/>
              <a:gd name="connsiteY4" fmla="*/ 883886 h 967707"/>
              <a:gd name="connsiteX5" fmla="*/ 334687 w 1136592"/>
              <a:gd name="connsiteY5" fmla="*/ 789371 h 967707"/>
              <a:gd name="connsiteX6" fmla="*/ 110848 w 1136592"/>
              <a:gd name="connsiteY6" fmla="*/ 680568 h 967707"/>
              <a:gd name="connsiteX7" fmla="*/ 63266 w 1136592"/>
              <a:gd name="connsiteY7" fmla="*/ 758110 h 967707"/>
              <a:gd name="connsiteX8" fmla="*/ 0 w 1136592"/>
              <a:gd name="connsiteY8" fmla="*/ 778505 h 967707"/>
              <a:gd name="connsiteX0" fmla="*/ 1073326 w 1073326"/>
              <a:gd name="connsiteY0" fmla="*/ 0 h 967707"/>
              <a:gd name="connsiteX1" fmla="*/ 932929 w 1073326"/>
              <a:gd name="connsiteY1" fmla="*/ 547 h 967707"/>
              <a:gd name="connsiteX2" fmla="*/ 884529 w 1073326"/>
              <a:gd name="connsiteY2" fmla="*/ 26695 h 967707"/>
              <a:gd name="connsiteX3" fmla="*/ 371418 w 1073326"/>
              <a:gd name="connsiteY3" fmla="*/ 967707 h 967707"/>
              <a:gd name="connsiteX4" fmla="*/ 215808 w 1073326"/>
              <a:gd name="connsiteY4" fmla="*/ 883886 h 967707"/>
              <a:gd name="connsiteX5" fmla="*/ 271421 w 1073326"/>
              <a:gd name="connsiteY5" fmla="*/ 789371 h 967707"/>
              <a:gd name="connsiteX6" fmla="*/ 47582 w 1073326"/>
              <a:gd name="connsiteY6" fmla="*/ 680568 h 967707"/>
              <a:gd name="connsiteX7" fmla="*/ 0 w 1073326"/>
              <a:gd name="connsiteY7" fmla="*/ 758110 h 967707"/>
              <a:gd name="connsiteX0" fmla="*/ 1083607 w 1083607"/>
              <a:gd name="connsiteY0" fmla="*/ 0 h 967707"/>
              <a:gd name="connsiteX1" fmla="*/ 943210 w 1083607"/>
              <a:gd name="connsiteY1" fmla="*/ 547 h 967707"/>
              <a:gd name="connsiteX2" fmla="*/ 894810 w 1083607"/>
              <a:gd name="connsiteY2" fmla="*/ 26695 h 967707"/>
              <a:gd name="connsiteX3" fmla="*/ 381699 w 1083607"/>
              <a:gd name="connsiteY3" fmla="*/ 967707 h 967707"/>
              <a:gd name="connsiteX4" fmla="*/ 226089 w 1083607"/>
              <a:gd name="connsiteY4" fmla="*/ 883886 h 967707"/>
              <a:gd name="connsiteX5" fmla="*/ 281702 w 1083607"/>
              <a:gd name="connsiteY5" fmla="*/ 789371 h 967707"/>
              <a:gd name="connsiteX6" fmla="*/ 57863 w 1083607"/>
              <a:gd name="connsiteY6" fmla="*/ 680568 h 967707"/>
              <a:gd name="connsiteX7" fmla="*/ 0 w 1083607"/>
              <a:gd name="connsiteY7" fmla="*/ 760890 h 967707"/>
              <a:gd name="connsiteX0" fmla="*/ 1065827 w 1065827"/>
              <a:gd name="connsiteY0" fmla="*/ 0 h 967707"/>
              <a:gd name="connsiteX1" fmla="*/ 925430 w 1065827"/>
              <a:gd name="connsiteY1" fmla="*/ 547 h 967707"/>
              <a:gd name="connsiteX2" fmla="*/ 877030 w 1065827"/>
              <a:gd name="connsiteY2" fmla="*/ 26695 h 967707"/>
              <a:gd name="connsiteX3" fmla="*/ 363919 w 1065827"/>
              <a:gd name="connsiteY3" fmla="*/ 967707 h 967707"/>
              <a:gd name="connsiteX4" fmla="*/ 208309 w 1065827"/>
              <a:gd name="connsiteY4" fmla="*/ 883886 h 967707"/>
              <a:gd name="connsiteX5" fmla="*/ 263922 w 1065827"/>
              <a:gd name="connsiteY5" fmla="*/ 789371 h 967707"/>
              <a:gd name="connsiteX6" fmla="*/ 40083 w 1065827"/>
              <a:gd name="connsiteY6" fmla="*/ 680568 h 967707"/>
              <a:gd name="connsiteX7" fmla="*/ 0 w 1065827"/>
              <a:gd name="connsiteY7" fmla="*/ 745050 h 967707"/>
              <a:gd name="connsiteX0" fmla="*/ 1065827 w 1065827"/>
              <a:gd name="connsiteY0" fmla="*/ 0 h 967707"/>
              <a:gd name="connsiteX1" fmla="*/ 925430 w 1065827"/>
              <a:gd name="connsiteY1" fmla="*/ 547 h 967707"/>
              <a:gd name="connsiteX2" fmla="*/ 877030 w 1065827"/>
              <a:gd name="connsiteY2" fmla="*/ 26695 h 967707"/>
              <a:gd name="connsiteX3" fmla="*/ 363919 w 1065827"/>
              <a:gd name="connsiteY3" fmla="*/ 967707 h 967707"/>
              <a:gd name="connsiteX4" fmla="*/ 221368 w 1065827"/>
              <a:gd name="connsiteY4" fmla="*/ 891386 h 967707"/>
              <a:gd name="connsiteX5" fmla="*/ 263922 w 1065827"/>
              <a:gd name="connsiteY5" fmla="*/ 789371 h 967707"/>
              <a:gd name="connsiteX6" fmla="*/ 40083 w 1065827"/>
              <a:gd name="connsiteY6" fmla="*/ 680568 h 967707"/>
              <a:gd name="connsiteX7" fmla="*/ 0 w 1065827"/>
              <a:gd name="connsiteY7" fmla="*/ 745050 h 967707"/>
              <a:gd name="connsiteX0" fmla="*/ 1065827 w 1065827"/>
              <a:gd name="connsiteY0" fmla="*/ 0 h 967707"/>
              <a:gd name="connsiteX1" fmla="*/ 925430 w 1065827"/>
              <a:gd name="connsiteY1" fmla="*/ 547 h 967707"/>
              <a:gd name="connsiteX2" fmla="*/ 877030 w 1065827"/>
              <a:gd name="connsiteY2" fmla="*/ 26695 h 967707"/>
              <a:gd name="connsiteX3" fmla="*/ 363919 w 1065827"/>
              <a:gd name="connsiteY3" fmla="*/ 967707 h 967707"/>
              <a:gd name="connsiteX4" fmla="*/ 221368 w 1065827"/>
              <a:gd name="connsiteY4" fmla="*/ 891386 h 967707"/>
              <a:gd name="connsiteX5" fmla="*/ 276594 w 1065827"/>
              <a:gd name="connsiteY5" fmla="*/ 803595 h 967707"/>
              <a:gd name="connsiteX6" fmla="*/ 40083 w 1065827"/>
              <a:gd name="connsiteY6" fmla="*/ 680568 h 967707"/>
              <a:gd name="connsiteX7" fmla="*/ 0 w 1065827"/>
              <a:gd name="connsiteY7" fmla="*/ 745050 h 967707"/>
              <a:gd name="connsiteX0" fmla="*/ 1026713 w 1026713"/>
              <a:gd name="connsiteY0" fmla="*/ 34302 h 967160"/>
              <a:gd name="connsiteX1" fmla="*/ 925430 w 1026713"/>
              <a:gd name="connsiteY1" fmla="*/ 0 h 967160"/>
              <a:gd name="connsiteX2" fmla="*/ 877030 w 1026713"/>
              <a:gd name="connsiteY2" fmla="*/ 26148 h 967160"/>
              <a:gd name="connsiteX3" fmla="*/ 363919 w 1026713"/>
              <a:gd name="connsiteY3" fmla="*/ 967160 h 967160"/>
              <a:gd name="connsiteX4" fmla="*/ 221368 w 1026713"/>
              <a:gd name="connsiteY4" fmla="*/ 890839 h 967160"/>
              <a:gd name="connsiteX5" fmla="*/ 276594 w 1026713"/>
              <a:gd name="connsiteY5" fmla="*/ 803048 h 967160"/>
              <a:gd name="connsiteX6" fmla="*/ 40083 w 1026713"/>
              <a:gd name="connsiteY6" fmla="*/ 680021 h 967160"/>
              <a:gd name="connsiteX7" fmla="*/ 0 w 1026713"/>
              <a:gd name="connsiteY7" fmla="*/ 744503 h 967160"/>
              <a:gd name="connsiteX0" fmla="*/ 1026713 w 1026713"/>
              <a:gd name="connsiteY0" fmla="*/ 24021 h 956879"/>
              <a:gd name="connsiteX1" fmla="*/ 928210 w 1026713"/>
              <a:gd name="connsiteY1" fmla="*/ 0 h 956879"/>
              <a:gd name="connsiteX2" fmla="*/ 877030 w 1026713"/>
              <a:gd name="connsiteY2" fmla="*/ 15867 h 956879"/>
              <a:gd name="connsiteX3" fmla="*/ 363919 w 1026713"/>
              <a:gd name="connsiteY3" fmla="*/ 956879 h 956879"/>
              <a:gd name="connsiteX4" fmla="*/ 221368 w 1026713"/>
              <a:gd name="connsiteY4" fmla="*/ 880558 h 956879"/>
              <a:gd name="connsiteX5" fmla="*/ 276594 w 1026713"/>
              <a:gd name="connsiteY5" fmla="*/ 792767 h 956879"/>
              <a:gd name="connsiteX6" fmla="*/ 40083 w 1026713"/>
              <a:gd name="connsiteY6" fmla="*/ 669740 h 956879"/>
              <a:gd name="connsiteX7" fmla="*/ 0 w 1026713"/>
              <a:gd name="connsiteY7" fmla="*/ 734222 h 956879"/>
              <a:gd name="connsiteX0" fmla="*/ 1026713 w 1026713"/>
              <a:gd name="connsiteY0" fmla="*/ 24021 h 956879"/>
              <a:gd name="connsiteX1" fmla="*/ 928210 w 1026713"/>
              <a:gd name="connsiteY1" fmla="*/ 0 h 956879"/>
              <a:gd name="connsiteX2" fmla="*/ 887375 w 1026713"/>
              <a:gd name="connsiteY2" fmla="*/ 70435 h 956879"/>
              <a:gd name="connsiteX3" fmla="*/ 363919 w 1026713"/>
              <a:gd name="connsiteY3" fmla="*/ 956879 h 956879"/>
              <a:gd name="connsiteX4" fmla="*/ 221368 w 1026713"/>
              <a:gd name="connsiteY4" fmla="*/ 880558 h 956879"/>
              <a:gd name="connsiteX5" fmla="*/ 276594 w 1026713"/>
              <a:gd name="connsiteY5" fmla="*/ 792767 h 956879"/>
              <a:gd name="connsiteX6" fmla="*/ 40083 w 1026713"/>
              <a:gd name="connsiteY6" fmla="*/ 669740 h 956879"/>
              <a:gd name="connsiteX7" fmla="*/ 0 w 1026713"/>
              <a:gd name="connsiteY7" fmla="*/ 734222 h 956879"/>
              <a:gd name="connsiteX0" fmla="*/ 1026713 w 1026713"/>
              <a:gd name="connsiteY0" fmla="*/ 24021 h 972654"/>
              <a:gd name="connsiteX1" fmla="*/ 928210 w 1026713"/>
              <a:gd name="connsiteY1" fmla="*/ 0 h 972654"/>
              <a:gd name="connsiteX2" fmla="*/ 887375 w 1026713"/>
              <a:gd name="connsiteY2" fmla="*/ 70435 h 972654"/>
              <a:gd name="connsiteX3" fmla="*/ 403488 w 1026713"/>
              <a:gd name="connsiteY3" fmla="*/ 972654 h 972654"/>
              <a:gd name="connsiteX4" fmla="*/ 221368 w 1026713"/>
              <a:gd name="connsiteY4" fmla="*/ 880558 h 972654"/>
              <a:gd name="connsiteX5" fmla="*/ 276594 w 1026713"/>
              <a:gd name="connsiteY5" fmla="*/ 792767 h 972654"/>
              <a:gd name="connsiteX6" fmla="*/ 40083 w 1026713"/>
              <a:gd name="connsiteY6" fmla="*/ 669740 h 972654"/>
              <a:gd name="connsiteX7" fmla="*/ 0 w 1026713"/>
              <a:gd name="connsiteY7" fmla="*/ 734222 h 972654"/>
              <a:gd name="connsiteX0" fmla="*/ 1026713 w 1026713"/>
              <a:gd name="connsiteY0" fmla="*/ 4237 h 952870"/>
              <a:gd name="connsiteX1" fmla="*/ 920322 w 1026713"/>
              <a:gd name="connsiteY1" fmla="*/ 0 h 952870"/>
              <a:gd name="connsiteX2" fmla="*/ 887375 w 1026713"/>
              <a:gd name="connsiteY2" fmla="*/ 50651 h 952870"/>
              <a:gd name="connsiteX3" fmla="*/ 403488 w 1026713"/>
              <a:gd name="connsiteY3" fmla="*/ 952870 h 952870"/>
              <a:gd name="connsiteX4" fmla="*/ 221368 w 1026713"/>
              <a:gd name="connsiteY4" fmla="*/ 860774 h 952870"/>
              <a:gd name="connsiteX5" fmla="*/ 276594 w 1026713"/>
              <a:gd name="connsiteY5" fmla="*/ 772983 h 952870"/>
              <a:gd name="connsiteX6" fmla="*/ 40083 w 1026713"/>
              <a:gd name="connsiteY6" fmla="*/ 649956 h 952870"/>
              <a:gd name="connsiteX7" fmla="*/ 0 w 1026713"/>
              <a:gd name="connsiteY7" fmla="*/ 714438 h 95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6713" h="952870">
                <a:moveTo>
                  <a:pt x="1026713" y="4237"/>
                </a:moveTo>
                <a:lnTo>
                  <a:pt x="920322" y="0"/>
                </a:lnTo>
                <a:lnTo>
                  <a:pt x="887375" y="50651"/>
                </a:lnTo>
                <a:lnTo>
                  <a:pt x="403488" y="952870"/>
                </a:lnTo>
                <a:lnTo>
                  <a:pt x="221368" y="860774"/>
                </a:lnTo>
                <a:lnTo>
                  <a:pt x="276594" y="772983"/>
                </a:lnTo>
                <a:lnTo>
                  <a:pt x="40083" y="649956"/>
                </a:lnTo>
                <a:lnTo>
                  <a:pt x="0" y="714438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9E55D5FA-E6DF-40C0-9AF4-DF90640AF379}"/>
              </a:ext>
            </a:extLst>
          </p:cNvPr>
          <p:cNvSpPr/>
          <p:nvPr/>
        </p:nvSpPr>
        <p:spPr>
          <a:xfrm rot="2511181">
            <a:off x="5184796" y="3704712"/>
            <a:ext cx="357187" cy="150018"/>
          </a:xfrm>
          <a:custGeom>
            <a:avLst/>
            <a:gdLst>
              <a:gd name="connsiteX0" fmla="*/ 569897 w 569897"/>
              <a:gd name="connsiteY0" fmla="*/ 240506 h 245269"/>
              <a:gd name="connsiteX1" fmla="*/ 346060 w 569897"/>
              <a:gd name="connsiteY1" fmla="*/ 90488 h 245269"/>
              <a:gd name="connsiteX2" fmla="*/ 298435 w 569897"/>
              <a:gd name="connsiteY2" fmla="*/ 95250 h 245269"/>
              <a:gd name="connsiteX3" fmla="*/ 250810 w 569897"/>
              <a:gd name="connsiteY3" fmla="*/ 173831 h 245269"/>
              <a:gd name="connsiteX4" fmla="*/ 205566 w 569897"/>
              <a:gd name="connsiteY4" fmla="*/ 166688 h 245269"/>
              <a:gd name="connsiteX5" fmla="*/ 167466 w 569897"/>
              <a:gd name="connsiteY5" fmla="*/ 245269 h 245269"/>
              <a:gd name="connsiteX6" fmla="*/ 88885 w 569897"/>
              <a:gd name="connsiteY6" fmla="*/ 240506 h 245269"/>
              <a:gd name="connsiteX7" fmla="*/ 779 w 569897"/>
              <a:gd name="connsiteY7" fmla="*/ 192881 h 245269"/>
              <a:gd name="connsiteX8" fmla="*/ 53166 w 569897"/>
              <a:gd name="connsiteY8" fmla="*/ 0 h 245269"/>
              <a:gd name="connsiteX0" fmla="*/ 569897 w 569897"/>
              <a:gd name="connsiteY0" fmla="*/ 240506 h 245269"/>
              <a:gd name="connsiteX1" fmla="*/ 346060 w 569897"/>
              <a:gd name="connsiteY1" fmla="*/ 90488 h 245269"/>
              <a:gd name="connsiteX2" fmla="*/ 298435 w 569897"/>
              <a:gd name="connsiteY2" fmla="*/ 95250 h 245269"/>
              <a:gd name="connsiteX3" fmla="*/ 250810 w 569897"/>
              <a:gd name="connsiteY3" fmla="*/ 173831 h 245269"/>
              <a:gd name="connsiteX4" fmla="*/ 212710 w 569897"/>
              <a:gd name="connsiteY4" fmla="*/ 173832 h 245269"/>
              <a:gd name="connsiteX5" fmla="*/ 167466 w 569897"/>
              <a:gd name="connsiteY5" fmla="*/ 245269 h 245269"/>
              <a:gd name="connsiteX6" fmla="*/ 88885 w 569897"/>
              <a:gd name="connsiteY6" fmla="*/ 240506 h 245269"/>
              <a:gd name="connsiteX7" fmla="*/ 779 w 569897"/>
              <a:gd name="connsiteY7" fmla="*/ 192881 h 245269"/>
              <a:gd name="connsiteX8" fmla="*/ 53166 w 569897"/>
              <a:gd name="connsiteY8" fmla="*/ 0 h 245269"/>
              <a:gd name="connsiteX0" fmla="*/ 569897 w 569897"/>
              <a:gd name="connsiteY0" fmla="*/ 240506 h 240507"/>
              <a:gd name="connsiteX1" fmla="*/ 346060 w 569897"/>
              <a:gd name="connsiteY1" fmla="*/ 90488 h 240507"/>
              <a:gd name="connsiteX2" fmla="*/ 298435 w 569897"/>
              <a:gd name="connsiteY2" fmla="*/ 95250 h 240507"/>
              <a:gd name="connsiteX3" fmla="*/ 250810 w 569897"/>
              <a:gd name="connsiteY3" fmla="*/ 173831 h 240507"/>
              <a:gd name="connsiteX4" fmla="*/ 212710 w 569897"/>
              <a:gd name="connsiteY4" fmla="*/ 173832 h 240507"/>
              <a:gd name="connsiteX5" fmla="*/ 174610 w 569897"/>
              <a:gd name="connsiteY5" fmla="*/ 240507 h 240507"/>
              <a:gd name="connsiteX6" fmla="*/ 88885 w 569897"/>
              <a:gd name="connsiteY6" fmla="*/ 240506 h 240507"/>
              <a:gd name="connsiteX7" fmla="*/ 779 w 569897"/>
              <a:gd name="connsiteY7" fmla="*/ 192881 h 240507"/>
              <a:gd name="connsiteX8" fmla="*/ 53166 w 569897"/>
              <a:gd name="connsiteY8" fmla="*/ 0 h 240507"/>
              <a:gd name="connsiteX0" fmla="*/ 569986 w 569986"/>
              <a:gd name="connsiteY0" fmla="*/ 240506 h 240507"/>
              <a:gd name="connsiteX1" fmla="*/ 346149 w 569986"/>
              <a:gd name="connsiteY1" fmla="*/ 90488 h 240507"/>
              <a:gd name="connsiteX2" fmla="*/ 298524 w 569986"/>
              <a:gd name="connsiteY2" fmla="*/ 95250 h 240507"/>
              <a:gd name="connsiteX3" fmla="*/ 250899 w 569986"/>
              <a:gd name="connsiteY3" fmla="*/ 173831 h 240507"/>
              <a:gd name="connsiteX4" fmla="*/ 212799 w 569986"/>
              <a:gd name="connsiteY4" fmla="*/ 173832 h 240507"/>
              <a:gd name="connsiteX5" fmla="*/ 174699 w 569986"/>
              <a:gd name="connsiteY5" fmla="*/ 240507 h 240507"/>
              <a:gd name="connsiteX6" fmla="*/ 91355 w 569986"/>
              <a:gd name="connsiteY6" fmla="*/ 240506 h 240507"/>
              <a:gd name="connsiteX7" fmla="*/ 868 w 569986"/>
              <a:gd name="connsiteY7" fmla="*/ 192881 h 240507"/>
              <a:gd name="connsiteX8" fmla="*/ 53255 w 569986"/>
              <a:gd name="connsiteY8" fmla="*/ 0 h 240507"/>
              <a:gd name="connsiteX0" fmla="*/ 569986 w 569986"/>
              <a:gd name="connsiteY0" fmla="*/ 240506 h 240507"/>
              <a:gd name="connsiteX1" fmla="*/ 346149 w 569986"/>
              <a:gd name="connsiteY1" fmla="*/ 90488 h 240507"/>
              <a:gd name="connsiteX2" fmla="*/ 298524 w 569986"/>
              <a:gd name="connsiteY2" fmla="*/ 95250 h 240507"/>
              <a:gd name="connsiteX3" fmla="*/ 250899 w 569986"/>
              <a:gd name="connsiteY3" fmla="*/ 173831 h 240507"/>
              <a:gd name="connsiteX4" fmla="*/ 212799 w 569986"/>
              <a:gd name="connsiteY4" fmla="*/ 173832 h 240507"/>
              <a:gd name="connsiteX5" fmla="*/ 174699 w 569986"/>
              <a:gd name="connsiteY5" fmla="*/ 240507 h 240507"/>
              <a:gd name="connsiteX6" fmla="*/ 91355 w 569986"/>
              <a:gd name="connsiteY6" fmla="*/ 240506 h 240507"/>
              <a:gd name="connsiteX7" fmla="*/ 868 w 569986"/>
              <a:gd name="connsiteY7" fmla="*/ 192881 h 240507"/>
              <a:gd name="connsiteX8" fmla="*/ 53255 w 569986"/>
              <a:gd name="connsiteY8" fmla="*/ 0 h 240507"/>
              <a:gd name="connsiteX0" fmla="*/ 569118 w 569118"/>
              <a:gd name="connsiteY0" fmla="*/ 150018 h 150019"/>
              <a:gd name="connsiteX1" fmla="*/ 345281 w 569118"/>
              <a:gd name="connsiteY1" fmla="*/ 0 h 150019"/>
              <a:gd name="connsiteX2" fmla="*/ 297656 w 569118"/>
              <a:gd name="connsiteY2" fmla="*/ 4762 h 150019"/>
              <a:gd name="connsiteX3" fmla="*/ 250031 w 569118"/>
              <a:gd name="connsiteY3" fmla="*/ 83343 h 150019"/>
              <a:gd name="connsiteX4" fmla="*/ 211931 w 569118"/>
              <a:gd name="connsiteY4" fmla="*/ 83344 h 150019"/>
              <a:gd name="connsiteX5" fmla="*/ 173831 w 569118"/>
              <a:gd name="connsiteY5" fmla="*/ 150019 h 150019"/>
              <a:gd name="connsiteX6" fmla="*/ 90487 w 569118"/>
              <a:gd name="connsiteY6" fmla="*/ 150018 h 150019"/>
              <a:gd name="connsiteX7" fmla="*/ 0 w 569118"/>
              <a:gd name="connsiteY7" fmla="*/ 102393 h 150019"/>
              <a:gd name="connsiteX0" fmla="*/ 645318 w 645318"/>
              <a:gd name="connsiteY0" fmla="*/ 150018 h 150019"/>
              <a:gd name="connsiteX1" fmla="*/ 421481 w 645318"/>
              <a:gd name="connsiteY1" fmla="*/ 0 h 150019"/>
              <a:gd name="connsiteX2" fmla="*/ 373856 w 645318"/>
              <a:gd name="connsiteY2" fmla="*/ 4762 h 150019"/>
              <a:gd name="connsiteX3" fmla="*/ 326231 w 645318"/>
              <a:gd name="connsiteY3" fmla="*/ 83343 h 150019"/>
              <a:gd name="connsiteX4" fmla="*/ 288131 w 645318"/>
              <a:gd name="connsiteY4" fmla="*/ 83344 h 150019"/>
              <a:gd name="connsiteX5" fmla="*/ 250031 w 645318"/>
              <a:gd name="connsiteY5" fmla="*/ 150019 h 150019"/>
              <a:gd name="connsiteX6" fmla="*/ 166687 w 645318"/>
              <a:gd name="connsiteY6" fmla="*/ 150018 h 150019"/>
              <a:gd name="connsiteX7" fmla="*/ 0 w 645318"/>
              <a:gd name="connsiteY7" fmla="*/ 134143 h 150019"/>
              <a:gd name="connsiteX0" fmla="*/ 478631 w 478631"/>
              <a:gd name="connsiteY0" fmla="*/ 150018 h 150019"/>
              <a:gd name="connsiteX1" fmla="*/ 254794 w 478631"/>
              <a:gd name="connsiteY1" fmla="*/ 0 h 150019"/>
              <a:gd name="connsiteX2" fmla="*/ 207169 w 478631"/>
              <a:gd name="connsiteY2" fmla="*/ 4762 h 150019"/>
              <a:gd name="connsiteX3" fmla="*/ 159544 w 478631"/>
              <a:gd name="connsiteY3" fmla="*/ 83343 h 150019"/>
              <a:gd name="connsiteX4" fmla="*/ 121444 w 478631"/>
              <a:gd name="connsiteY4" fmla="*/ 83344 h 150019"/>
              <a:gd name="connsiteX5" fmla="*/ 83344 w 478631"/>
              <a:gd name="connsiteY5" fmla="*/ 150019 h 150019"/>
              <a:gd name="connsiteX6" fmla="*/ 0 w 478631"/>
              <a:gd name="connsiteY6" fmla="*/ 150018 h 150019"/>
              <a:gd name="connsiteX0" fmla="*/ 395287 w 395287"/>
              <a:gd name="connsiteY0" fmla="*/ 150018 h 150019"/>
              <a:gd name="connsiteX1" fmla="*/ 171450 w 395287"/>
              <a:gd name="connsiteY1" fmla="*/ 0 h 150019"/>
              <a:gd name="connsiteX2" fmla="*/ 123825 w 395287"/>
              <a:gd name="connsiteY2" fmla="*/ 4762 h 150019"/>
              <a:gd name="connsiteX3" fmla="*/ 76200 w 395287"/>
              <a:gd name="connsiteY3" fmla="*/ 83343 h 150019"/>
              <a:gd name="connsiteX4" fmla="*/ 38100 w 395287"/>
              <a:gd name="connsiteY4" fmla="*/ 83344 h 150019"/>
              <a:gd name="connsiteX5" fmla="*/ 0 w 395287"/>
              <a:gd name="connsiteY5" fmla="*/ 150019 h 150019"/>
              <a:gd name="connsiteX0" fmla="*/ 357187 w 357187"/>
              <a:gd name="connsiteY0" fmla="*/ 150018 h 150018"/>
              <a:gd name="connsiteX1" fmla="*/ 133350 w 357187"/>
              <a:gd name="connsiteY1" fmla="*/ 0 h 150018"/>
              <a:gd name="connsiteX2" fmla="*/ 85725 w 357187"/>
              <a:gd name="connsiteY2" fmla="*/ 4762 h 150018"/>
              <a:gd name="connsiteX3" fmla="*/ 38100 w 357187"/>
              <a:gd name="connsiteY3" fmla="*/ 83343 h 150018"/>
              <a:gd name="connsiteX4" fmla="*/ 0 w 357187"/>
              <a:gd name="connsiteY4" fmla="*/ 83344 h 15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187" h="150018">
                <a:moveTo>
                  <a:pt x="357187" y="150018"/>
                </a:moveTo>
                <a:cubicBezTo>
                  <a:pt x="269081" y="87113"/>
                  <a:pt x="180975" y="24209"/>
                  <a:pt x="133350" y="0"/>
                </a:cubicBezTo>
                <a:lnTo>
                  <a:pt x="85725" y="4762"/>
                </a:lnTo>
                <a:lnTo>
                  <a:pt x="38100" y="83343"/>
                </a:lnTo>
                <a:lnTo>
                  <a:pt x="0" y="83344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91D9A74-E2BE-48C3-AD60-BEAA89037B83}"/>
              </a:ext>
            </a:extLst>
          </p:cNvPr>
          <p:cNvSpPr/>
          <p:nvPr/>
        </p:nvSpPr>
        <p:spPr>
          <a:xfrm rot="20358394">
            <a:off x="3246443" y="4559994"/>
            <a:ext cx="1519145" cy="1860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48768" tIns="0" rIns="48768" bIns="0">
            <a:spAutoFit/>
          </a:bodyPr>
          <a:lstStyle/>
          <a:p>
            <a:pPr algn="ctr"/>
            <a:r>
              <a:rPr lang="en-US" sz="1200" b="1" dirty="0">
                <a:ln w="3175" cmpd="sng">
                  <a:noFill/>
                  <a:prstDash val="solid"/>
                  <a:miter lim="800000"/>
                </a:ln>
              </a:rPr>
              <a:t>William R Harvey Way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2B9D32A-E228-43FC-B9E5-7C7E77521622}"/>
              </a:ext>
            </a:extLst>
          </p:cNvPr>
          <p:cNvSpPr/>
          <p:nvPr/>
        </p:nvSpPr>
        <p:spPr>
          <a:xfrm rot="4213096">
            <a:off x="5705199" y="4425214"/>
            <a:ext cx="1349217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48768" tIns="0" rIns="48768" bIns="0">
            <a:spAutoFit/>
          </a:bodyPr>
          <a:lstStyle/>
          <a:p>
            <a:pPr algn="ctr"/>
            <a:r>
              <a:rPr lang="en-US" sz="1200" b="1" dirty="0">
                <a:ln w="3175" cmpd="sng">
                  <a:noFill/>
                  <a:prstDash val="solid"/>
                  <a:miter lim="800000"/>
                </a:ln>
              </a:rPr>
              <a:t>Emancipation Drive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CE4A300-ECBF-4467-8AA1-1B1906B4276E}"/>
              </a:ext>
            </a:extLst>
          </p:cNvPr>
          <p:cNvSpPr/>
          <p:nvPr/>
        </p:nvSpPr>
        <p:spPr>
          <a:xfrm rot="1857080">
            <a:off x="4851491" y="3089404"/>
            <a:ext cx="1479316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48768" tIns="0" rIns="48768" bIns="0">
            <a:spAutoFit/>
          </a:bodyPr>
          <a:lstStyle/>
          <a:p>
            <a:pPr algn="ctr"/>
            <a:r>
              <a:rPr lang="en-US" sz="1200" b="1" dirty="0">
                <a:ln w="3175" cmpd="sng">
                  <a:noFill/>
                  <a:prstDash val="solid"/>
                  <a:miter lim="800000"/>
                </a:ln>
              </a:rPr>
              <a:t>Settlers Landing Road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640C8A5-C74F-46BF-BE0F-0C1A3B693D5C}"/>
              </a:ext>
            </a:extLst>
          </p:cNvPr>
          <p:cNvSpPr/>
          <p:nvPr/>
        </p:nvSpPr>
        <p:spPr>
          <a:xfrm rot="2200354">
            <a:off x="6705217" y="4036790"/>
            <a:ext cx="1331006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48768" tIns="0" rIns="48768" bIns="0">
            <a:spAutoFit/>
          </a:bodyPr>
          <a:lstStyle/>
          <a:p>
            <a:pPr algn="ctr"/>
            <a:r>
              <a:rPr lang="en-US" sz="1200" b="1" dirty="0">
                <a:ln w="3175" cmpd="sng">
                  <a:noFill/>
                  <a:prstDash val="solid"/>
                  <a:miter lim="800000"/>
                </a:ln>
              </a:rPr>
              <a:t>West County Street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B8C11A2-1A32-4BDC-A9E0-DF7B5432435F}"/>
              </a:ext>
            </a:extLst>
          </p:cNvPr>
          <p:cNvSpPr/>
          <p:nvPr/>
        </p:nvSpPr>
        <p:spPr>
          <a:xfrm rot="18138769">
            <a:off x="7232464" y="4932731"/>
            <a:ext cx="1306704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48768" tIns="0" rIns="48768" bIns="0">
            <a:spAutoFit/>
          </a:bodyPr>
          <a:lstStyle/>
          <a:p>
            <a:pPr algn="ctr"/>
            <a:r>
              <a:rPr lang="en-US" sz="1200" b="1" dirty="0">
                <a:ln w="3175" cmpd="sng">
                  <a:noFill/>
                  <a:prstDash val="solid"/>
                  <a:miter lim="800000"/>
                </a:ln>
              </a:rPr>
              <a:t>Bainbridge Avenue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D0D2E57-2B2C-474E-9C0E-93C55FDA7986}"/>
              </a:ext>
            </a:extLst>
          </p:cNvPr>
          <p:cNvSpPr/>
          <p:nvPr/>
        </p:nvSpPr>
        <p:spPr>
          <a:xfrm rot="2856445">
            <a:off x="7748232" y="6397504"/>
            <a:ext cx="1034770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48768" tIns="0" rIns="48768" bIns="0">
            <a:spAutoFit/>
          </a:bodyPr>
          <a:lstStyle/>
          <a:p>
            <a:pPr algn="ctr"/>
            <a:r>
              <a:rPr lang="en-US" sz="1200" b="1" dirty="0">
                <a:ln w="3175" cmpd="sng">
                  <a:noFill/>
                  <a:prstDash val="solid"/>
                  <a:miter lim="800000"/>
                </a:ln>
              </a:rPr>
              <a:t>Downes Street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353D789-9988-4E13-958E-0E7F622119E8}"/>
              </a:ext>
            </a:extLst>
          </p:cNvPr>
          <p:cNvSpPr/>
          <p:nvPr/>
        </p:nvSpPr>
        <p:spPr>
          <a:xfrm rot="1753653">
            <a:off x="6476830" y="5409324"/>
            <a:ext cx="1095749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48768" tIns="0" rIns="48768" bIns="0">
            <a:spAutoFit/>
          </a:bodyPr>
          <a:lstStyle/>
          <a:p>
            <a:pPr algn="ctr"/>
            <a:r>
              <a:rPr lang="en-US" sz="1200" b="1" dirty="0">
                <a:ln w="3175" cmpd="sng">
                  <a:noFill/>
                  <a:prstDash val="solid"/>
                  <a:miter lim="800000"/>
                </a:ln>
              </a:rPr>
              <a:t>Cameron Street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45FCDDB-722C-4056-B358-31E29BD07BD4}"/>
              </a:ext>
            </a:extLst>
          </p:cNvPr>
          <p:cNvSpPr/>
          <p:nvPr/>
        </p:nvSpPr>
        <p:spPr>
          <a:xfrm rot="19090707">
            <a:off x="8663263" y="6309871"/>
            <a:ext cx="1187889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48768" tIns="0" rIns="48768" bIns="0">
            <a:spAutoFit/>
          </a:bodyPr>
          <a:lstStyle/>
          <a:p>
            <a:pPr algn="ctr"/>
            <a:r>
              <a:rPr lang="en-US" sz="1200" b="1" dirty="0">
                <a:ln w="3175" cmpd="sng">
                  <a:noFill/>
                  <a:prstDash val="solid"/>
                  <a:miter lim="800000"/>
                </a:ln>
              </a:rPr>
              <a:t>S Willard Avenue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59FC1A9-7D3B-489E-A944-AC8C6311785C}"/>
              </a:ext>
            </a:extLst>
          </p:cNvPr>
          <p:cNvSpPr/>
          <p:nvPr/>
        </p:nvSpPr>
        <p:spPr>
          <a:xfrm rot="3089341">
            <a:off x="6883124" y="6568576"/>
            <a:ext cx="907621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48768" tIns="0" rIns="48768" bIns="0">
            <a:spAutoFit/>
          </a:bodyPr>
          <a:lstStyle/>
          <a:p>
            <a:pPr algn="ctr"/>
            <a:r>
              <a:rPr lang="en-US" sz="1200" b="1" dirty="0">
                <a:ln w="3175" cmpd="sng">
                  <a:noFill/>
                  <a:prstDash val="solid"/>
                  <a:miter lim="800000"/>
                </a:ln>
              </a:rPr>
              <a:t>Interstate 64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9A4F4F0-C491-40F1-9DF7-B4062E720251}"/>
              </a:ext>
            </a:extLst>
          </p:cNvPr>
          <p:cNvSpPr/>
          <p:nvPr/>
        </p:nvSpPr>
        <p:spPr>
          <a:xfrm>
            <a:off x="5341045" y="5513585"/>
            <a:ext cx="828240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48768" tIns="0" rIns="48768" bIns="0">
            <a:spAutoFit/>
          </a:bodyPr>
          <a:lstStyle/>
          <a:p>
            <a:pPr algn="ctr"/>
            <a:r>
              <a:rPr lang="en-US" sz="1200" b="1" dirty="0">
                <a:ln w="3175" cmpd="sng">
                  <a:noFill/>
                  <a:prstDash val="solid"/>
                  <a:miter lim="800000"/>
                </a:ln>
              </a:rPr>
              <a:t>Shore Road</a:t>
            </a:r>
          </a:p>
        </p:txBody>
      </p:sp>
      <p:sp>
        <p:nvSpPr>
          <p:cNvPr id="85" name="Text Box 8">
            <a:extLst>
              <a:ext uri="{FF2B5EF4-FFF2-40B4-BE49-F238E27FC236}">
                <a16:creationId xmlns:a16="http://schemas.microsoft.com/office/drawing/2014/main" id="{0B7C6A8C-E5FC-4F61-AB47-800C004DD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233" y="2806245"/>
            <a:ext cx="785451" cy="241484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800" b="1" i="1" dirty="0">
                <a:solidFill>
                  <a:srgbClr val="FFFF00"/>
                </a:solidFill>
                <a:latin typeface="Verdana" pitchFamily="34" charset="0"/>
                <a:cs typeface="Arial" pitchFamily="34" charset="0"/>
              </a:rPr>
              <a:t>Mill Point Park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 Box 8">
            <a:extLst>
              <a:ext uri="{FF2B5EF4-FFF2-40B4-BE49-F238E27FC236}">
                <a16:creationId xmlns:a16="http://schemas.microsoft.com/office/drawing/2014/main" id="{73C70DD4-665E-41FB-BF53-B987E9111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76" y="5137212"/>
            <a:ext cx="838200" cy="241484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800" b="1" i="1" dirty="0">
                <a:solidFill>
                  <a:srgbClr val="FFFF00"/>
                </a:solidFill>
                <a:latin typeface="Verdana" pitchFamily="34" charset="0"/>
                <a:cs typeface="Arial" pitchFamily="34" charset="0"/>
              </a:rPr>
              <a:t>Armstrong Stadium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 Box 8">
            <a:extLst>
              <a:ext uri="{FF2B5EF4-FFF2-40B4-BE49-F238E27FC236}">
                <a16:creationId xmlns:a16="http://schemas.microsoft.com/office/drawing/2014/main" id="{1CFD0ECA-A140-49FA-AE79-D10537D21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5848" y="2478448"/>
            <a:ext cx="964152" cy="241484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800" b="1" i="1" dirty="0">
                <a:solidFill>
                  <a:srgbClr val="FFFF00"/>
                </a:solidFill>
                <a:latin typeface="Verdana" pitchFamily="34" charset="0"/>
                <a:cs typeface="Arial" pitchFamily="34" charset="0"/>
              </a:rPr>
              <a:t>Woodlands Golf Course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 Box 8">
            <a:extLst>
              <a:ext uri="{FF2B5EF4-FFF2-40B4-BE49-F238E27FC236}">
                <a16:creationId xmlns:a16="http://schemas.microsoft.com/office/drawing/2014/main" id="{1FB987C4-9E68-45B8-A5C3-486A74A93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116" y="4513689"/>
            <a:ext cx="737769" cy="454007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800" b="1" i="1" dirty="0">
                <a:solidFill>
                  <a:srgbClr val="FFFF00"/>
                </a:solidFill>
                <a:latin typeface="Verdana" pitchFamily="34" charset="0"/>
                <a:cs typeface="Arial" pitchFamily="34" charset="0"/>
              </a:rPr>
              <a:t>Hampton National Cemetery Phoebus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063DA04C-2DD3-4A67-8522-AE071ECEE304}"/>
              </a:ext>
            </a:extLst>
          </p:cNvPr>
          <p:cNvSpPr/>
          <p:nvPr/>
        </p:nvSpPr>
        <p:spPr>
          <a:xfrm rot="1963485">
            <a:off x="2709879" y="4471980"/>
            <a:ext cx="6047994" cy="1422186"/>
          </a:xfrm>
          <a:custGeom>
            <a:avLst/>
            <a:gdLst>
              <a:gd name="connsiteX0" fmla="*/ 0 w 6996113"/>
              <a:gd name="connsiteY0" fmla="*/ 604837 h 1204912"/>
              <a:gd name="connsiteX1" fmla="*/ 157163 w 6996113"/>
              <a:gd name="connsiteY1" fmla="*/ 423862 h 1204912"/>
              <a:gd name="connsiteX2" fmla="*/ 1243013 w 6996113"/>
              <a:gd name="connsiteY2" fmla="*/ 0 h 1204912"/>
              <a:gd name="connsiteX3" fmla="*/ 2076450 w 6996113"/>
              <a:gd name="connsiteY3" fmla="*/ 390525 h 1204912"/>
              <a:gd name="connsiteX4" fmla="*/ 2371725 w 6996113"/>
              <a:gd name="connsiteY4" fmla="*/ 381000 h 1204912"/>
              <a:gd name="connsiteX5" fmla="*/ 2619375 w 6996113"/>
              <a:gd name="connsiteY5" fmla="*/ 485775 h 1204912"/>
              <a:gd name="connsiteX6" fmla="*/ 4614863 w 6996113"/>
              <a:gd name="connsiteY6" fmla="*/ 852487 h 1204912"/>
              <a:gd name="connsiteX7" fmla="*/ 5267325 w 6996113"/>
              <a:gd name="connsiteY7" fmla="*/ 1066800 h 1204912"/>
              <a:gd name="connsiteX8" fmla="*/ 5529263 w 6996113"/>
              <a:gd name="connsiteY8" fmla="*/ 1057275 h 1204912"/>
              <a:gd name="connsiteX9" fmla="*/ 5619750 w 6996113"/>
              <a:gd name="connsiteY9" fmla="*/ 1100137 h 1204912"/>
              <a:gd name="connsiteX10" fmla="*/ 5629275 w 6996113"/>
              <a:gd name="connsiteY10" fmla="*/ 1204912 h 1204912"/>
              <a:gd name="connsiteX11" fmla="*/ 5938838 w 6996113"/>
              <a:gd name="connsiteY11" fmla="*/ 1185862 h 1204912"/>
              <a:gd name="connsiteX12" fmla="*/ 6062663 w 6996113"/>
              <a:gd name="connsiteY12" fmla="*/ 1143000 h 1204912"/>
              <a:gd name="connsiteX13" fmla="*/ 6157913 w 6996113"/>
              <a:gd name="connsiteY13" fmla="*/ 1166812 h 1204912"/>
              <a:gd name="connsiteX14" fmla="*/ 6624638 w 6996113"/>
              <a:gd name="connsiteY14" fmla="*/ 1128712 h 1204912"/>
              <a:gd name="connsiteX15" fmla="*/ 6677025 w 6996113"/>
              <a:gd name="connsiteY15" fmla="*/ 833437 h 1204912"/>
              <a:gd name="connsiteX16" fmla="*/ 6938963 w 6996113"/>
              <a:gd name="connsiteY16" fmla="*/ 838200 h 1204912"/>
              <a:gd name="connsiteX17" fmla="*/ 6958013 w 6996113"/>
              <a:gd name="connsiteY17" fmla="*/ 738187 h 1204912"/>
              <a:gd name="connsiteX18" fmla="*/ 6996113 w 6996113"/>
              <a:gd name="connsiteY18" fmla="*/ 633412 h 1204912"/>
              <a:gd name="connsiteX0" fmla="*/ 0 w 6996113"/>
              <a:gd name="connsiteY0" fmla="*/ 619125 h 1219200"/>
              <a:gd name="connsiteX1" fmla="*/ 157163 w 6996113"/>
              <a:gd name="connsiteY1" fmla="*/ 438150 h 1219200"/>
              <a:gd name="connsiteX2" fmla="*/ 1300163 w 6996113"/>
              <a:gd name="connsiteY2" fmla="*/ 0 h 1219200"/>
              <a:gd name="connsiteX3" fmla="*/ 2076450 w 6996113"/>
              <a:gd name="connsiteY3" fmla="*/ 404813 h 1219200"/>
              <a:gd name="connsiteX4" fmla="*/ 2371725 w 6996113"/>
              <a:gd name="connsiteY4" fmla="*/ 395288 h 1219200"/>
              <a:gd name="connsiteX5" fmla="*/ 2619375 w 6996113"/>
              <a:gd name="connsiteY5" fmla="*/ 500063 h 1219200"/>
              <a:gd name="connsiteX6" fmla="*/ 4614863 w 6996113"/>
              <a:gd name="connsiteY6" fmla="*/ 866775 h 1219200"/>
              <a:gd name="connsiteX7" fmla="*/ 5267325 w 6996113"/>
              <a:gd name="connsiteY7" fmla="*/ 1081088 h 1219200"/>
              <a:gd name="connsiteX8" fmla="*/ 5529263 w 6996113"/>
              <a:gd name="connsiteY8" fmla="*/ 1071563 h 1219200"/>
              <a:gd name="connsiteX9" fmla="*/ 5619750 w 6996113"/>
              <a:gd name="connsiteY9" fmla="*/ 1114425 h 1219200"/>
              <a:gd name="connsiteX10" fmla="*/ 5629275 w 6996113"/>
              <a:gd name="connsiteY10" fmla="*/ 1219200 h 1219200"/>
              <a:gd name="connsiteX11" fmla="*/ 5938838 w 6996113"/>
              <a:gd name="connsiteY11" fmla="*/ 1200150 h 1219200"/>
              <a:gd name="connsiteX12" fmla="*/ 6062663 w 6996113"/>
              <a:gd name="connsiteY12" fmla="*/ 1157288 h 1219200"/>
              <a:gd name="connsiteX13" fmla="*/ 6157913 w 6996113"/>
              <a:gd name="connsiteY13" fmla="*/ 1181100 h 1219200"/>
              <a:gd name="connsiteX14" fmla="*/ 6624638 w 6996113"/>
              <a:gd name="connsiteY14" fmla="*/ 1143000 h 1219200"/>
              <a:gd name="connsiteX15" fmla="*/ 6677025 w 6996113"/>
              <a:gd name="connsiteY15" fmla="*/ 847725 h 1219200"/>
              <a:gd name="connsiteX16" fmla="*/ 6938963 w 6996113"/>
              <a:gd name="connsiteY16" fmla="*/ 852488 h 1219200"/>
              <a:gd name="connsiteX17" fmla="*/ 6958013 w 6996113"/>
              <a:gd name="connsiteY17" fmla="*/ 752475 h 1219200"/>
              <a:gd name="connsiteX18" fmla="*/ 6996113 w 6996113"/>
              <a:gd name="connsiteY18" fmla="*/ 647700 h 1219200"/>
              <a:gd name="connsiteX0" fmla="*/ 0 w 6996113"/>
              <a:gd name="connsiteY0" fmla="*/ 619125 h 1219200"/>
              <a:gd name="connsiteX1" fmla="*/ 157163 w 6996113"/>
              <a:gd name="connsiteY1" fmla="*/ 438150 h 1219200"/>
              <a:gd name="connsiteX2" fmla="*/ 1300163 w 6996113"/>
              <a:gd name="connsiteY2" fmla="*/ 0 h 1219200"/>
              <a:gd name="connsiteX3" fmla="*/ 2062163 w 6996113"/>
              <a:gd name="connsiteY3" fmla="*/ 409575 h 1219200"/>
              <a:gd name="connsiteX4" fmla="*/ 2371725 w 6996113"/>
              <a:gd name="connsiteY4" fmla="*/ 395288 h 1219200"/>
              <a:gd name="connsiteX5" fmla="*/ 2619375 w 6996113"/>
              <a:gd name="connsiteY5" fmla="*/ 500063 h 1219200"/>
              <a:gd name="connsiteX6" fmla="*/ 4614863 w 6996113"/>
              <a:gd name="connsiteY6" fmla="*/ 866775 h 1219200"/>
              <a:gd name="connsiteX7" fmla="*/ 5267325 w 6996113"/>
              <a:gd name="connsiteY7" fmla="*/ 1081088 h 1219200"/>
              <a:gd name="connsiteX8" fmla="*/ 5529263 w 6996113"/>
              <a:gd name="connsiteY8" fmla="*/ 1071563 h 1219200"/>
              <a:gd name="connsiteX9" fmla="*/ 5619750 w 6996113"/>
              <a:gd name="connsiteY9" fmla="*/ 1114425 h 1219200"/>
              <a:gd name="connsiteX10" fmla="*/ 5629275 w 6996113"/>
              <a:gd name="connsiteY10" fmla="*/ 1219200 h 1219200"/>
              <a:gd name="connsiteX11" fmla="*/ 5938838 w 6996113"/>
              <a:gd name="connsiteY11" fmla="*/ 1200150 h 1219200"/>
              <a:gd name="connsiteX12" fmla="*/ 6062663 w 6996113"/>
              <a:gd name="connsiteY12" fmla="*/ 1157288 h 1219200"/>
              <a:gd name="connsiteX13" fmla="*/ 6157913 w 6996113"/>
              <a:gd name="connsiteY13" fmla="*/ 1181100 h 1219200"/>
              <a:gd name="connsiteX14" fmla="*/ 6624638 w 6996113"/>
              <a:gd name="connsiteY14" fmla="*/ 1143000 h 1219200"/>
              <a:gd name="connsiteX15" fmla="*/ 6677025 w 6996113"/>
              <a:gd name="connsiteY15" fmla="*/ 847725 h 1219200"/>
              <a:gd name="connsiteX16" fmla="*/ 6938963 w 6996113"/>
              <a:gd name="connsiteY16" fmla="*/ 852488 h 1219200"/>
              <a:gd name="connsiteX17" fmla="*/ 6958013 w 6996113"/>
              <a:gd name="connsiteY17" fmla="*/ 752475 h 1219200"/>
              <a:gd name="connsiteX18" fmla="*/ 6996113 w 6996113"/>
              <a:gd name="connsiteY18" fmla="*/ 647700 h 1219200"/>
              <a:gd name="connsiteX0" fmla="*/ 0 w 6958013"/>
              <a:gd name="connsiteY0" fmla="*/ 619125 h 1219200"/>
              <a:gd name="connsiteX1" fmla="*/ 157163 w 6958013"/>
              <a:gd name="connsiteY1" fmla="*/ 438150 h 1219200"/>
              <a:gd name="connsiteX2" fmla="*/ 1300163 w 6958013"/>
              <a:gd name="connsiteY2" fmla="*/ 0 h 1219200"/>
              <a:gd name="connsiteX3" fmla="*/ 2062163 w 6958013"/>
              <a:gd name="connsiteY3" fmla="*/ 409575 h 1219200"/>
              <a:gd name="connsiteX4" fmla="*/ 2371725 w 6958013"/>
              <a:gd name="connsiteY4" fmla="*/ 395288 h 1219200"/>
              <a:gd name="connsiteX5" fmla="*/ 2619375 w 6958013"/>
              <a:gd name="connsiteY5" fmla="*/ 500063 h 1219200"/>
              <a:gd name="connsiteX6" fmla="*/ 4614863 w 6958013"/>
              <a:gd name="connsiteY6" fmla="*/ 866775 h 1219200"/>
              <a:gd name="connsiteX7" fmla="*/ 5267325 w 6958013"/>
              <a:gd name="connsiteY7" fmla="*/ 1081088 h 1219200"/>
              <a:gd name="connsiteX8" fmla="*/ 5529263 w 6958013"/>
              <a:gd name="connsiteY8" fmla="*/ 1071563 h 1219200"/>
              <a:gd name="connsiteX9" fmla="*/ 5619750 w 6958013"/>
              <a:gd name="connsiteY9" fmla="*/ 1114425 h 1219200"/>
              <a:gd name="connsiteX10" fmla="*/ 5629275 w 6958013"/>
              <a:gd name="connsiteY10" fmla="*/ 1219200 h 1219200"/>
              <a:gd name="connsiteX11" fmla="*/ 5938838 w 6958013"/>
              <a:gd name="connsiteY11" fmla="*/ 1200150 h 1219200"/>
              <a:gd name="connsiteX12" fmla="*/ 6062663 w 6958013"/>
              <a:gd name="connsiteY12" fmla="*/ 1157288 h 1219200"/>
              <a:gd name="connsiteX13" fmla="*/ 6157913 w 6958013"/>
              <a:gd name="connsiteY13" fmla="*/ 1181100 h 1219200"/>
              <a:gd name="connsiteX14" fmla="*/ 6624638 w 6958013"/>
              <a:gd name="connsiteY14" fmla="*/ 1143000 h 1219200"/>
              <a:gd name="connsiteX15" fmla="*/ 6677025 w 6958013"/>
              <a:gd name="connsiteY15" fmla="*/ 847725 h 1219200"/>
              <a:gd name="connsiteX16" fmla="*/ 6938963 w 6958013"/>
              <a:gd name="connsiteY16" fmla="*/ 852488 h 1219200"/>
              <a:gd name="connsiteX17" fmla="*/ 6958013 w 6958013"/>
              <a:gd name="connsiteY17" fmla="*/ 752475 h 1219200"/>
              <a:gd name="connsiteX0" fmla="*/ 0 w 6938963"/>
              <a:gd name="connsiteY0" fmla="*/ 619125 h 1219200"/>
              <a:gd name="connsiteX1" fmla="*/ 157163 w 6938963"/>
              <a:gd name="connsiteY1" fmla="*/ 438150 h 1219200"/>
              <a:gd name="connsiteX2" fmla="*/ 1300163 w 6938963"/>
              <a:gd name="connsiteY2" fmla="*/ 0 h 1219200"/>
              <a:gd name="connsiteX3" fmla="*/ 2062163 w 6938963"/>
              <a:gd name="connsiteY3" fmla="*/ 409575 h 1219200"/>
              <a:gd name="connsiteX4" fmla="*/ 2371725 w 6938963"/>
              <a:gd name="connsiteY4" fmla="*/ 395288 h 1219200"/>
              <a:gd name="connsiteX5" fmla="*/ 2619375 w 6938963"/>
              <a:gd name="connsiteY5" fmla="*/ 500063 h 1219200"/>
              <a:gd name="connsiteX6" fmla="*/ 4614863 w 6938963"/>
              <a:gd name="connsiteY6" fmla="*/ 866775 h 1219200"/>
              <a:gd name="connsiteX7" fmla="*/ 5267325 w 6938963"/>
              <a:gd name="connsiteY7" fmla="*/ 1081088 h 1219200"/>
              <a:gd name="connsiteX8" fmla="*/ 5529263 w 6938963"/>
              <a:gd name="connsiteY8" fmla="*/ 1071563 h 1219200"/>
              <a:gd name="connsiteX9" fmla="*/ 5619750 w 6938963"/>
              <a:gd name="connsiteY9" fmla="*/ 1114425 h 1219200"/>
              <a:gd name="connsiteX10" fmla="*/ 5629275 w 6938963"/>
              <a:gd name="connsiteY10" fmla="*/ 1219200 h 1219200"/>
              <a:gd name="connsiteX11" fmla="*/ 5938838 w 6938963"/>
              <a:gd name="connsiteY11" fmla="*/ 1200150 h 1219200"/>
              <a:gd name="connsiteX12" fmla="*/ 6062663 w 6938963"/>
              <a:gd name="connsiteY12" fmla="*/ 1157288 h 1219200"/>
              <a:gd name="connsiteX13" fmla="*/ 6157913 w 6938963"/>
              <a:gd name="connsiteY13" fmla="*/ 1181100 h 1219200"/>
              <a:gd name="connsiteX14" fmla="*/ 6624638 w 6938963"/>
              <a:gd name="connsiteY14" fmla="*/ 1143000 h 1219200"/>
              <a:gd name="connsiteX15" fmla="*/ 6677025 w 6938963"/>
              <a:gd name="connsiteY15" fmla="*/ 847725 h 1219200"/>
              <a:gd name="connsiteX16" fmla="*/ 6938963 w 6938963"/>
              <a:gd name="connsiteY16" fmla="*/ 852488 h 1219200"/>
              <a:gd name="connsiteX0" fmla="*/ 0 w 6938963"/>
              <a:gd name="connsiteY0" fmla="*/ 324417 h 924492"/>
              <a:gd name="connsiteX1" fmla="*/ 157163 w 6938963"/>
              <a:gd name="connsiteY1" fmla="*/ 143442 h 924492"/>
              <a:gd name="connsiteX2" fmla="*/ 1149879 w 6938963"/>
              <a:gd name="connsiteY2" fmla="*/ 0 h 924492"/>
              <a:gd name="connsiteX3" fmla="*/ 2062163 w 6938963"/>
              <a:gd name="connsiteY3" fmla="*/ 114867 h 924492"/>
              <a:gd name="connsiteX4" fmla="*/ 2371725 w 6938963"/>
              <a:gd name="connsiteY4" fmla="*/ 100580 h 924492"/>
              <a:gd name="connsiteX5" fmla="*/ 2619375 w 6938963"/>
              <a:gd name="connsiteY5" fmla="*/ 205355 h 924492"/>
              <a:gd name="connsiteX6" fmla="*/ 4614863 w 6938963"/>
              <a:gd name="connsiteY6" fmla="*/ 572067 h 924492"/>
              <a:gd name="connsiteX7" fmla="*/ 5267325 w 6938963"/>
              <a:gd name="connsiteY7" fmla="*/ 786380 h 924492"/>
              <a:gd name="connsiteX8" fmla="*/ 5529263 w 6938963"/>
              <a:gd name="connsiteY8" fmla="*/ 776855 h 924492"/>
              <a:gd name="connsiteX9" fmla="*/ 5619750 w 6938963"/>
              <a:gd name="connsiteY9" fmla="*/ 819717 h 924492"/>
              <a:gd name="connsiteX10" fmla="*/ 5629275 w 6938963"/>
              <a:gd name="connsiteY10" fmla="*/ 924492 h 924492"/>
              <a:gd name="connsiteX11" fmla="*/ 5938838 w 6938963"/>
              <a:gd name="connsiteY11" fmla="*/ 905442 h 924492"/>
              <a:gd name="connsiteX12" fmla="*/ 6062663 w 6938963"/>
              <a:gd name="connsiteY12" fmla="*/ 862580 h 924492"/>
              <a:gd name="connsiteX13" fmla="*/ 6157913 w 6938963"/>
              <a:gd name="connsiteY13" fmla="*/ 886392 h 924492"/>
              <a:gd name="connsiteX14" fmla="*/ 6624638 w 6938963"/>
              <a:gd name="connsiteY14" fmla="*/ 848292 h 924492"/>
              <a:gd name="connsiteX15" fmla="*/ 6677025 w 6938963"/>
              <a:gd name="connsiteY15" fmla="*/ 553017 h 924492"/>
              <a:gd name="connsiteX16" fmla="*/ 6938963 w 6938963"/>
              <a:gd name="connsiteY16" fmla="*/ 557780 h 924492"/>
              <a:gd name="connsiteX0" fmla="*/ 0 w 6938963"/>
              <a:gd name="connsiteY0" fmla="*/ 324417 h 924492"/>
              <a:gd name="connsiteX1" fmla="*/ 157163 w 6938963"/>
              <a:gd name="connsiteY1" fmla="*/ 143442 h 924492"/>
              <a:gd name="connsiteX2" fmla="*/ 1149879 w 6938963"/>
              <a:gd name="connsiteY2" fmla="*/ 0 h 924492"/>
              <a:gd name="connsiteX3" fmla="*/ 1591397 w 6938963"/>
              <a:gd name="connsiteY3" fmla="*/ 377753 h 924492"/>
              <a:gd name="connsiteX4" fmla="*/ 2371725 w 6938963"/>
              <a:gd name="connsiteY4" fmla="*/ 100580 h 924492"/>
              <a:gd name="connsiteX5" fmla="*/ 2619375 w 6938963"/>
              <a:gd name="connsiteY5" fmla="*/ 205355 h 924492"/>
              <a:gd name="connsiteX6" fmla="*/ 4614863 w 6938963"/>
              <a:gd name="connsiteY6" fmla="*/ 572067 h 924492"/>
              <a:gd name="connsiteX7" fmla="*/ 5267325 w 6938963"/>
              <a:gd name="connsiteY7" fmla="*/ 786380 h 924492"/>
              <a:gd name="connsiteX8" fmla="*/ 5529263 w 6938963"/>
              <a:gd name="connsiteY8" fmla="*/ 776855 h 924492"/>
              <a:gd name="connsiteX9" fmla="*/ 5619750 w 6938963"/>
              <a:gd name="connsiteY9" fmla="*/ 819717 h 924492"/>
              <a:gd name="connsiteX10" fmla="*/ 5629275 w 6938963"/>
              <a:gd name="connsiteY10" fmla="*/ 924492 h 924492"/>
              <a:gd name="connsiteX11" fmla="*/ 5938838 w 6938963"/>
              <a:gd name="connsiteY11" fmla="*/ 905442 h 924492"/>
              <a:gd name="connsiteX12" fmla="*/ 6062663 w 6938963"/>
              <a:gd name="connsiteY12" fmla="*/ 862580 h 924492"/>
              <a:gd name="connsiteX13" fmla="*/ 6157913 w 6938963"/>
              <a:gd name="connsiteY13" fmla="*/ 886392 h 924492"/>
              <a:gd name="connsiteX14" fmla="*/ 6624638 w 6938963"/>
              <a:gd name="connsiteY14" fmla="*/ 848292 h 924492"/>
              <a:gd name="connsiteX15" fmla="*/ 6677025 w 6938963"/>
              <a:gd name="connsiteY15" fmla="*/ 553017 h 924492"/>
              <a:gd name="connsiteX16" fmla="*/ 6938963 w 6938963"/>
              <a:gd name="connsiteY16" fmla="*/ 557780 h 924492"/>
              <a:gd name="connsiteX0" fmla="*/ 0 w 6938963"/>
              <a:gd name="connsiteY0" fmla="*/ 324417 h 924492"/>
              <a:gd name="connsiteX1" fmla="*/ 157163 w 6938963"/>
              <a:gd name="connsiteY1" fmla="*/ 143442 h 924492"/>
              <a:gd name="connsiteX2" fmla="*/ 1149879 w 6938963"/>
              <a:gd name="connsiteY2" fmla="*/ 0 h 924492"/>
              <a:gd name="connsiteX3" fmla="*/ 1591397 w 6938963"/>
              <a:gd name="connsiteY3" fmla="*/ 377753 h 924492"/>
              <a:gd name="connsiteX4" fmla="*/ 1830258 w 6938963"/>
              <a:gd name="connsiteY4" fmla="*/ 482492 h 924492"/>
              <a:gd name="connsiteX5" fmla="*/ 2619375 w 6938963"/>
              <a:gd name="connsiteY5" fmla="*/ 205355 h 924492"/>
              <a:gd name="connsiteX6" fmla="*/ 4614863 w 6938963"/>
              <a:gd name="connsiteY6" fmla="*/ 572067 h 924492"/>
              <a:gd name="connsiteX7" fmla="*/ 5267325 w 6938963"/>
              <a:gd name="connsiteY7" fmla="*/ 786380 h 924492"/>
              <a:gd name="connsiteX8" fmla="*/ 5529263 w 6938963"/>
              <a:gd name="connsiteY8" fmla="*/ 776855 h 924492"/>
              <a:gd name="connsiteX9" fmla="*/ 5619750 w 6938963"/>
              <a:gd name="connsiteY9" fmla="*/ 819717 h 924492"/>
              <a:gd name="connsiteX10" fmla="*/ 5629275 w 6938963"/>
              <a:gd name="connsiteY10" fmla="*/ 924492 h 924492"/>
              <a:gd name="connsiteX11" fmla="*/ 5938838 w 6938963"/>
              <a:gd name="connsiteY11" fmla="*/ 905442 h 924492"/>
              <a:gd name="connsiteX12" fmla="*/ 6062663 w 6938963"/>
              <a:gd name="connsiteY12" fmla="*/ 862580 h 924492"/>
              <a:gd name="connsiteX13" fmla="*/ 6157913 w 6938963"/>
              <a:gd name="connsiteY13" fmla="*/ 886392 h 924492"/>
              <a:gd name="connsiteX14" fmla="*/ 6624638 w 6938963"/>
              <a:gd name="connsiteY14" fmla="*/ 848292 h 924492"/>
              <a:gd name="connsiteX15" fmla="*/ 6677025 w 6938963"/>
              <a:gd name="connsiteY15" fmla="*/ 553017 h 924492"/>
              <a:gd name="connsiteX16" fmla="*/ 6938963 w 6938963"/>
              <a:gd name="connsiteY16" fmla="*/ 557780 h 924492"/>
              <a:gd name="connsiteX0" fmla="*/ 0 w 6938963"/>
              <a:gd name="connsiteY0" fmla="*/ 399660 h 999735"/>
              <a:gd name="connsiteX1" fmla="*/ 157163 w 6938963"/>
              <a:gd name="connsiteY1" fmla="*/ 218685 h 999735"/>
              <a:gd name="connsiteX2" fmla="*/ 1231733 w 6938963"/>
              <a:gd name="connsiteY2" fmla="*/ 0 h 999735"/>
              <a:gd name="connsiteX3" fmla="*/ 1591397 w 6938963"/>
              <a:gd name="connsiteY3" fmla="*/ 452996 h 999735"/>
              <a:gd name="connsiteX4" fmla="*/ 1830258 w 6938963"/>
              <a:gd name="connsiteY4" fmla="*/ 557735 h 999735"/>
              <a:gd name="connsiteX5" fmla="*/ 2619375 w 6938963"/>
              <a:gd name="connsiteY5" fmla="*/ 280598 h 999735"/>
              <a:gd name="connsiteX6" fmla="*/ 4614863 w 6938963"/>
              <a:gd name="connsiteY6" fmla="*/ 647310 h 999735"/>
              <a:gd name="connsiteX7" fmla="*/ 5267325 w 6938963"/>
              <a:gd name="connsiteY7" fmla="*/ 861623 h 999735"/>
              <a:gd name="connsiteX8" fmla="*/ 5529263 w 6938963"/>
              <a:gd name="connsiteY8" fmla="*/ 852098 h 999735"/>
              <a:gd name="connsiteX9" fmla="*/ 5619750 w 6938963"/>
              <a:gd name="connsiteY9" fmla="*/ 894960 h 999735"/>
              <a:gd name="connsiteX10" fmla="*/ 5629275 w 6938963"/>
              <a:gd name="connsiteY10" fmla="*/ 999735 h 999735"/>
              <a:gd name="connsiteX11" fmla="*/ 5938838 w 6938963"/>
              <a:gd name="connsiteY11" fmla="*/ 980685 h 999735"/>
              <a:gd name="connsiteX12" fmla="*/ 6062663 w 6938963"/>
              <a:gd name="connsiteY12" fmla="*/ 937823 h 999735"/>
              <a:gd name="connsiteX13" fmla="*/ 6157913 w 6938963"/>
              <a:gd name="connsiteY13" fmla="*/ 961635 h 999735"/>
              <a:gd name="connsiteX14" fmla="*/ 6624638 w 6938963"/>
              <a:gd name="connsiteY14" fmla="*/ 923535 h 999735"/>
              <a:gd name="connsiteX15" fmla="*/ 6677025 w 6938963"/>
              <a:gd name="connsiteY15" fmla="*/ 628260 h 999735"/>
              <a:gd name="connsiteX16" fmla="*/ 6938963 w 6938963"/>
              <a:gd name="connsiteY16" fmla="*/ 633023 h 999735"/>
              <a:gd name="connsiteX0" fmla="*/ 0 w 6938963"/>
              <a:gd name="connsiteY0" fmla="*/ 461711 h 1061786"/>
              <a:gd name="connsiteX1" fmla="*/ 157163 w 6938963"/>
              <a:gd name="connsiteY1" fmla="*/ 280736 h 1061786"/>
              <a:gd name="connsiteX2" fmla="*/ 1469249 w 6938963"/>
              <a:gd name="connsiteY2" fmla="*/ 0 h 1061786"/>
              <a:gd name="connsiteX3" fmla="*/ 1591397 w 6938963"/>
              <a:gd name="connsiteY3" fmla="*/ 515047 h 1061786"/>
              <a:gd name="connsiteX4" fmla="*/ 1830258 w 6938963"/>
              <a:gd name="connsiteY4" fmla="*/ 619786 h 1061786"/>
              <a:gd name="connsiteX5" fmla="*/ 2619375 w 6938963"/>
              <a:gd name="connsiteY5" fmla="*/ 342649 h 1061786"/>
              <a:gd name="connsiteX6" fmla="*/ 4614863 w 6938963"/>
              <a:gd name="connsiteY6" fmla="*/ 709361 h 1061786"/>
              <a:gd name="connsiteX7" fmla="*/ 5267325 w 6938963"/>
              <a:gd name="connsiteY7" fmla="*/ 923674 h 1061786"/>
              <a:gd name="connsiteX8" fmla="*/ 5529263 w 6938963"/>
              <a:gd name="connsiteY8" fmla="*/ 914149 h 1061786"/>
              <a:gd name="connsiteX9" fmla="*/ 5619750 w 6938963"/>
              <a:gd name="connsiteY9" fmla="*/ 957011 h 1061786"/>
              <a:gd name="connsiteX10" fmla="*/ 5629275 w 6938963"/>
              <a:gd name="connsiteY10" fmla="*/ 1061786 h 1061786"/>
              <a:gd name="connsiteX11" fmla="*/ 5938838 w 6938963"/>
              <a:gd name="connsiteY11" fmla="*/ 1042736 h 1061786"/>
              <a:gd name="connsiteX12" fmla="*/ 6062663 w 6938963"/>
              <a:gd name="connsiteY12" fmla="*/ 999874 h 1061786"/>
              <a:gd name="connsiteX13" fmla="*/ 6157913 w 6938963"/>
              <a:gd name="connsiteY13" fmla="*/ 1023686 h 1061786"/>
              <a:gd name="connsiteX14" fmla="*/ 6624638 w 6938963"/>
              <a:gd name="connsiteY14" fmla="*/ 985586 h 1061786"/>
              <a:gd name="connsiteX15" fmla="*/ 6677025 w 6938963"/>
              <a:gd name="connsiteY15" fmla="*/ 690311 h 1061786"/>
              <a:gd name="connsiteX16" fmla="*/ 6938963 w 6938963"/>
              <a:gd name="connsiteY16" fmla="*/ 695074 h 1061786"/>
              <a:gd name="connsiteX0" fmla="*/ 0 w 6938963"/>
              <a:gd name="connsiteY0" fmla="*/ 461711 h 1061786"/>
              <a:gd name="connsiteX1" fmla="*/ 157163 w 6938963"/>
              <a:gd name="connsiteY1" fmla="*/ 280736 h 1061786"/>
              <a:gd name="connsiteX2" fmla="*/ 1469249 w 6938963"/>
              <a:gd name="connsiteY2" fmla="*/ 0 h 1061786"/>
              <a:gd name="connsiteX3" fmla="*/ 1876445 w 6938963"/>
              <a:gd name="connsiteY3" fmla="*/ 297910 h 1061786"/>
              <a:gd name="connsiteX4" fmla="*/ 1830258 w 6938963"/>
              <a:gd name="connsiteY4" fmla="*/ 619786 h 1061786"/>
              <a:gd name="connsiteX5" fmla="*/ 2619375 w 6938963"/>
              <a:gd name="connsiteY5" fmla="*/ 342649 h 1061786"/>
              <a:gd name="connsiteX6" fmla="*/ 4614863 w 6938963"/>
              <a:gd name="connsiteY6" fmla="*/ 709361 h 1061786"/>
              <a:gd name="connsiteX7" fmla="*/ 5267325 w 6938963"/>
              <a:gd name="connsiteY7" fmla="*/ 923674 h 1061786"/>
              <a:gd name="connsiteX8" fmla="*/ 5529263 w 6938963"/>
              <a:gd name="connsiteY8" fmla="*/ 914149 h 1061786"/>
              <a:gd name="connsiteX9" fmla="*/ 5619750 w 6938963"/>
              <a:gd name="connsiteY9" fmla="*/ 957011 h 1061786"/>
              <a:gd name="connsiteX10" fmla="*/ 5629275 w 6938963"/>
              <a:gd name="connsiteY10" fmla="*/ 1061786 h 1061786"/>
              <a:gd name="connsiteX11" fmla="*/ 5938838 w 6938963"/>
              <a:gd name="connsiteY11" fmla="*/ 1042736 h 1061786"/>
              <a:gd name="connsiteX12" fmla="*/ 6062663 w 6938963"/>
              <a:gd name="connsiteY12" fmla="*/ 999874 h 1061786"/>
              <a:gd name="connsiteX13" fmla="*/ 6157913 w 6938963"/>
              <a:gd name="connsiteY13" fmla="*/ 1023686 h 1061786"/>
              <a:gd name="connsiteX14" fmla="*/ 6624638 w 6938963"/>
              <a:gd name="connsiteY14" fmla="*/ 985586 h 1061786"/>
              <a:gd name="connsiteX15" fmla="*/ 6677025 w 6938963"/>
              <a:gd name="connsiteY15" fmla="*/ 690311 h 1061786"/>
              <a:gd name="connsiteX16" fmla="*/ 6938963 w 6938963"/>
              <a:gd name="connsiteY16" fmla="*/ 695074 h 1061786"/>
              <a:gd name="connsiteX0" fmla="*/ 0 w 6938963"/>
              <a:gd name="connsiteY0" fmla="*/ 461711 h 1061786"/>
              <a:gd name="connsiteX1" fmla="*/ 157163 w 6938963"/>
              <a:gd name="connsiteY1" fmla="*/ 280736 h 1061786"/>
              <a:gd name="connsiteX2" fmla="*/ 1469249 w 6938963"/>
              <a:gd name="connsiteY2" fmla="*/ 0 h 1061786"/>
              <a:gd name="connsiteX3" fmla="*/ 1876445 w 6938963"/>
              <a:gd name="connsiteY3" fmla="*/ 297910 h 1061786"/>
              <a:gd name="connsiteX4" fmla="*/ 2161691 w 6938963"/>
              <a:gd name="connsiteY4" fmla="*/ 236977 h 1061786"/>
              <a:gd name="connsiteX5" fmla="*/ 2619375 w 6938963"/>
              <a:gd name="connsiteY5" fmla="*/ 342649 h 1061786"/>
              <a:gd name="connsiteX6" fmla="*/ 4614863 w 6938963"/>
              <a:gd name="connsiteY6" fmla="*/ 709361 h 1061786"/>
              <a:gd name="connsiteX7" fmla="*/ 5267325 w 6938963"/>
              <a:gd name="connsiteY7" fmla="*/ 923674 h 1061786"/>
              <a:gd name="connsiteX8" fmla="*/ 5529263 w 6938963"/>
              <a:gd name="connsiteY8" fmla="*/ 914149 h 1061786"/>
              <a:gd name="connsiteX9" fmla="*/ 5619750 w 6938963"/>
              <a:gd name="connsiteY9" fmla="*/ 957011 h 1061786"/>
              <a:gd name="connsiteX10" fmla="*/ 5629275 w 6938963"/>
              <a:gd name="connsiteY10" fmla="*/ 1061786 h 1061786"/>
              <a:gd name="connsiteX11" fmla="*/ 5938838 w 6938963"/>
              <a:gd name="connsiteY11" fmla="*/ 1042736 h 1061786"/>
              <a:gd name="connsiteX12" fmla="*/ 6062663 w 6938963"/>
              <a:gd name="connsiteY12" fmla="*/ 999874 h 1061786"/>
              <a:gd name="connsiteX13" fmla="*/ 6157913 w 6938963"/>
              <a:gd name="connsiteY13" fmla="*/ 1023686 h 1061786"/>
              <a:gd name="connsiteX14" fmla="*/ 6624638 w 6938963"/>
              <a:gd name="connsiteY14" fmla="*/ 985586 h 1061786"/>
              <a:gd name="connsiteX15" fmla="*/ 6677025 w 6938963"/>
              <a:gd name="connsiteY15" fmla="*/ 690311 h 1061786"/>
              <a:gd name="connsiteX16" fmla="*/ 6938963 w 6938963"/>
              <a:gd name="connsiteY16" fmla="*/ 695074 h 1061786"/>
              <a:gd name="connsiteX0" fmla="*/ 0 w 6938963"/>
              <a:gd name="connsiteY0" fmla="*/ 461711 h 1061786"/>
              <a:gd name="connsiteX1" fmla="*/ 157163 w 6938963"/>
              <a:gd name="connsiteY1" fmla="*/ 280736 h 1061786"/>
              <a:gd name="connsiteX2" fmla="*/ 1469249 w 6938963"/>
              <a:gd name="connsiteY2" fmla="*/ 0 h 1061786"/>
              <a:gd name="connsiteX3" fmla="*/ 1876445 w 6938963"/>
              <a:gd name="connsiteY3" fmla="*/ 297910 h 1061786"/>
              <a:gd name="connsiteX4" fmla="*/ 2161691 w 6938963"/>
              <a:gd name="connsiteY4" fmla="*/ 236977 h 1061786"/>
              <a:gd name="connsiteX5" fmla="*/ 2360973 w 6938963"/>
              <a:gd name="connsiteY5" fmla="*/ 389816 h 1061786"/>
              <a:gd name="connsiteX6" fmla="*/ 4614863 w 6938963"/>
              <a:gd name="connsiteY6" fmla="*/ 709361 h 1061786"/>
              <a:gd name="connsiteX7" fmla="*/ 5267325 w 6938963"/>
              <a:gd name="connsiteY7" fmla="*/ 923674 h 1061786"/>
              <a:gd name="connsiteX8" fmla="*/ 5529263 w 6938963"/>
              <a:gd name="connsiteY8" fmla="*/ 914149 h 1061786"/>
              <a:gd name="connsiteX9" fmla="*/ 5619750 w 6938963"/>
              <a:gd name="connsiteY9" fmla="*/ 957011 h 1061786"/>
              <a:gd name="connsiteX10" fmla="*/ 5629275 w 6938963"/>
              <a:gd name="connsiteY10" fmla="*/ 1061786 h 1061786"/>
              <a:gd name="connsiteX11" fmla="*/ 5938838 w 6938963"/>
              <a:gd name="connsiteY11" fmla="*/ 1042736 h 1061786"/>
              <a:gd name="connsiteX12" fmla="*/ 6062663 w 6938963"/>
              <a:gd name="connsiteY12" fmla="*/ 999874 h 1061786"/>
              <a:gd name="connsiteX13" fmla="*/ 6157913 w 6938963"/>
              <a:gd name="connsiteY13" fmla="*/ 1023686 h 1061786"/>
              <a:gd name="connsiteX14" fmla="*/ 6624638 w 6938963"/>
              <a:gd name="connsiteY14" fmla="*/ 985586 h 1061786"/>
              <a:gd name="connsiteX15" fmla="*/ 6677025 w 6938963"/>
              <a:gd name="connsiteY15" fmla="*/ 690311 h 1061786"/>
              <a:gd name="connsiteX16" fmla="*/ 6938963 w 6938963"/>
              <a:gd name="connsiteY16" fmla="*/ 695074 h 1061786"/>
              <a:gd name="connsiteX0" fmla="*/ 0 w 6938963"/>
              <a:gd name="connsiteY0" fmla="*/ 461711 h 1061786"/>
              <a:gd name="connsiteX1" fmla="*/ 157163 w 6938963"/>
              <a:gd name="connsiteY1" fmla="*/ 280736 h 1061786"/>
              <a:gd name="connsiteX2" fmla="*/ 1469249 w 6938963"/>
              <a:gd name="connsiteY2" fmla="*/ 0 h 1061786"/>
              <a:gd name="connsiteX3" fmla="*/ 1876445 w 6938963"/>
              <a:gd name="connsiteY3" fmla="*/ 297910 h 1061786"/>
              <a:gd name="connsiteX4" fmla="*/ 2161691 w 6938963"/>
              <a:gd name="connsiteY4" fmla="*/ 236977 h 1061786"/>
              <a:gd name="connsiteX5" fmla="*/ 2360973 w 6938963"/>
              <a:gd name="connsiteY5" fmla="*/ 389816 h 1061786"/>
              <a:gd name="connsiteX6" fmla="*/ 4028498 w 6938963"/>
              <a:gd name="connsiteY6" fmla="*/ 933310 h 1061786"/>
              <a:gd name="connsiteX7" fmla="*/ 5267325 w 6938963"/>
              <a:gd name="connsiteY7" fmla="*/ 923674 h 1061786"/>
              <a:gd name="connsiteX8" fmla="*/ 5529263 w 6938963"/>
              <a:gd name="connsiteY8" fmla="*/ 914149 h 1061786"/>
              <a:gd name="connsiteX9" fmla="*/ 5619750 w 6938963"/>
              <a:gd name="connsiteY9" fmla="*/ 957011 h 1061786"/>
              <a:gd name="connsiteX10" fmla="*/ 5629275 w 6938963"/>
              <a:gd name="connsiteY10" fmla="*/ 1061786 h 1061786"/>
              <a:gd name="connsiteX11" fmla="*/ 5938838 w 6938963"/>
              <a:gd name="connsiteY11" fmla="*/ 1042736 h 1061786"/>
              <a:gd name="connsiteX12" fmla="*/ 6062663 w 6938963"/>
              <a:gd name="connsiteY12" fmla="*/ 999874 h 1061786"/>
              <a:gd name="connsiteX13" fmla="*/ 6157913 w 6938963"/>
              <a:gd name="connsiteY13" fmla="*/ 1023686 h 1061786"/>
              <a:gd name="connsiteX14" fmla="*/ 6624638 w 6938963"/>
              <a:gd name="connsiteY14" fmla="*/ 985586 h 1061786"/>
              <a:gd name="connsiteX15" fmla="*/ 6677025 w 6938963"/>
              <a:gd name="connsiteY15" fmla="*/ 690311 h 1061786"/>
              <a:gd name="connsiteX16" fmla="*/ 6938963 w 6938963"/>
              <a:gd name="connsiteY16" fmla="*/ 695074 h 1061786"/>
              <a:gd name="connsiteX0" fmla="*/ 0 w 6938963"/>
              <a:gd name="connsiteY0" fmla="*/ 461711 h 1235753"/>
              <a:gd name="connsiteX1" fmla="*/ 157163 w 6938963"/>
              <a:gd name="connsiteY1" fmla="*/ 280736 h 1235753"/>
              <a:gd name="connsiteX2" fmla="*/ 1469249 w 6938963"/>
              <a:gd name="connsiteY2" fmla="*/ 0 h 1235753"/>
              <a:gd name="connsiteX3" fmla="*/ 1876445 w 6938963"/>
              <a:gd name="connsiteY3" fmla="*/ 297910 h 1235753"/>
              <a:gd name="connsiteX4" fmla="*/ 2161691 w 6938963"/>
              <a:gd name="connsiteY4" fmla="*/ 236977 h 1235753"/>
              <a:gd name="connsiteX5" fmla="*/ 2360973 w 6938963"/>
              <a:gd name="connsiteY5" fmla="*/ 389816 h 1235753"/>
              <a:gd name="connsiteX6" fmla="*/ 4028498 w 6938963"/>
              <a:gd name="connsiteY6" fmla="*/ 933310 h 1235753"/>
              <a:gd name="connsiteX7" fmla="*/ 4658338 w 6938963"/>
              <a:gd name="connsiteY7" fmla="*/ 1235753 h 1235753"/>
              <a:gd name="connsiteX8" fmla="*/ 5529263 w 6938963"/>
              <a:gd name="connsiteY8" fmla="*/ 914149 h 1235753"/>
              <a:gd name="connsiteX9" fmla="*/ 5619750 w 6938963"/>
              <a:gd name="connsiteY9" fmla="*/ 957011 h 1235753"/>
              <a:gd name="connsiteX10" fmla="*/ 5629275 w 6938963"/>
              <a:gd name="connsiteY10" fmla="*/ 1061786 h 1235753"/>
              <a:gd name="connsiteX11" fmla="*/ 5938838 w 6938963"/>
              <a:gd name="connsiteY11" fmla="*/ 1042736 h 1235753"/>
              <a:gd name="connsiteX12" fmla="*/ 6062663 w 6938963"/>
              <a:gd name="connsiteY12" fmla="*/ 999874 h 1235753"/>
              <a:gd name="connsiteX13" fmla="*/ 6157913 w 6938963"/>
              <a:gd name="connsiteY13" fmla="*/ 1023686 h 1235753"/>
              <a:gd name="connsiteX14" fmla="*/ 6624638 w 6938963"/>
              <a:gd name="connsiteY14" fmla="*/ 985586 h 1235753"/>
              <a:gd name="connsiteX15" fmla="*/ 6677025 w 6938963"/>
              <a:gd name="connsiteY15" fmla="*/ 690311 h 1235753"/>
              <a:gd name="connsiteX16" fmla="*/ 6938963 w 6938963"/>
              <a:gd name="connsiteY16" fmla="*/ 695074 h 1235753"/>
              <a:gd name="connsiteX0" fmla="*/ 0 w 6938963"/>
              <a:gd name="connsiteY0" fmla="*/ 461711 h 1391670"/>
              <a:gd name="connsiteX1" fmla="*/ 157163 w 6938963"/>
              <a:gd name="connsiteY1" fmla="*/ 280736 h 1391670"/>
              <a:gd name="connsiteX2" fmla="*/ 1469249 w 6938963"/>
              <a:gd name="connsiteY2" fmla="*/ 0 h 1391670"/>
              <a:gd name="connsiteX3" fmla="*/ 1876445 w 6938963"/>
              <a:gd name="connsiteY3" fmla="*/ 297910 h 1391670"/>
              <a:gd name="connsiteX4" fmla="*/ 2161691 w 6938963"/>
              <a:gd name="connsiteY4" fmla="*/ 236977 h 1391670"/>
              <a:gd name="connsiteX5" fmla="*/ 2360973 w 6938963"/>
              <a:gd name="connsiteY5" fmla="*/ 389816 h 1391670"/>
              <a:gd name="connsiteX6" fmla="*/ 4028498 w 6938963"/>
              <a:gd name="connsiteY6" fmla="*/ 933310 h 1391670"/>
              <a:gd name="connsiteX7" fmla="*/ 4658338 w 6938963"/>
              <a:gd name="connsiteY7" fmla="*/ 1235753 h 1391670"/>
              <a:gd name="connsiteX8" fmla="*/ 5173776 w 6938963"/>
              <a:gd name="connsiteY8" fmla="*/ 1391670 h 1391670"/>
              <a:gd name="connsiteX9" fmla="*/ 5619750 w 6938963"/>
              <a:gd name="connsiteY9" fmla="*/ 957011 h 1391670"/>
              <a:gd name="connsiteX10" fmla="*/ 5629275 w 6938963"/>
              <a:gd name="connsiteY10" fmla="*/ 1061786 h 1391670"/>
              <a:gd name="connsiteX11" fmla="*/ 5938838 w 6938963"/>
              <a:gd name="connsiteY11" fmla="*/ 1042736 h 1391670"/>
              <a:gd name="connsiteX12" fmla="*/ 6062663 w 6938963"/>
              <a:gd name="connsiteY12" fmla="*/ 999874 h 1391670"/>
              <a:gd name="connsiteX13" fmla="*/ 6157913 w 6938963"/>
              <a:gd name="connsiteY13" fmla="*/ 1023686 h 1391670"/>
              <a:gd name="connsiteX14" fmla="*/ 6624638 w 6938963"/>
              <a:gd name="connsiteY14" fmla="*/ 985586 h 1391670"/>
              <a:gd name="connsiteX15" fmla="*/ 6677025 w 6938963"/>
              <a:gd name="connsiteY15" fmla="*/ 690311 h 1391670"/>
              <a:gd name="connsiteX16" fmla="*/ 6938963 w 6938963"/>
              <a:gd name="connsiteY16" fmla="*/ 695074 h 1391670"/>
              <a:gd name="connsiteX0" fmla="*/ 0 w 6677025"/>
              <a:gd name="connsiteY0" fmla="*/ 461711 h 1391670"/>
              <a:gd name="connsiteX1" fmla="*/ 157163 w 6677025"/>
              <a:gd name="connsiteY1" fmla="*/ 280736 h 1391670"/>
              <a:gd name="connsiteX2" fmla="*/ 1469249 w 6677025"/>
              <a:gd name="connsiteY2" fmla="*/ 0 h 1391670"/>
              <a:gd name="connsiteX3" fmla="*/ 1876445 w 6677025"/>
              <a:gd name="connsiteY3" fmla="*/ 297910 h 1391670"/>
              <a:gd name="connsiteX4" fmla="*/ 2161691 w 6677025"/>
              <a:gd name="connsiteY4" fmla="*/ 236977 h 1391670"/>
              <a:gd name="connsiteX5" fmla="*/ 2360973 w 6677025"/>
              <a:gd name="connsiteY5" fmla="*/ 389816 h 1391670"/>
              <a:gd name="connsiteX6" fmla="*/ 4028498 w 6677025"/>
              <a:gd name="connsiteY6" fmla="*/ 933310 h 1391670"/>
              <a:gd name="connsiteX7" fmla="*/ 4658338 w 6677025"/>
              <a:gd name="connsiteY7" fmla="*/ 1235753 h 1391670"/>
              <a:gd name="connsiteX8" fmla="*/ 5173776 w 6677025"/>
              <a:gd name="connsiteY8" fmla="*/ 1391670 h 1391670"/>
              <a:gd name="connsiteX9" fmla="*/ 5619750 w 6677025"/>
              <a:gd name="connsiteY9" fmla="*/ 957011 h 1391670"/>
              <a:gd name="connsiteX10" fmla="*/ 5629275 w 6677025"/>
              <a:gd name="connsiteY10" fmla="*/ 1061786 h 1391670"/>
              <a:gd name="connsiteX11" fmla="*/ 5938838 w 6677025"/>
              <a:gd name="connsiteY11" fmla="*/ 1042736 h 1391670"/>
              <a:gd name="connsiteX12" fmla="*/ 6062663 w 6677025"/>
              <a:gd name="connsiteY12" fmla="*/ 999874 h 1391670"/>
              <a:gd name="connsiteX13" fmla="*/ 6157913 w 6677025"/>
              <a:gd name="connsiteY13" fmla="*/ 1023686 h 1391670"/>
              <a:gd name="connsiteX14" fmla="*/ 6624638 w 6677025"/>
              <a:gd name="connsiteY14" fmla="*/ 985586 h 1391670"/>
              <a:gd name="connsiteX15" fmla="*/ 6677025 w 6677025"/>
              <a:gd name="connsiteY15" fmla="*/ 690311 h 1391670"/>
              <a:gd name="connsiteX16" fmla="*/ 6169757 w 6677025"/>
              <a:gd name="connsiteY16" fmla="*/ 872347 h 1391670"/>
              <a:gd name="connsiteX0" fmla="*/ 0 w 6677025"/>
              <a:gd name="connsiteY0" fmla="*/ 461711 h 1391670"/>
              <a:gd name="connsiteX1" fmla="*/ 157163 w 6677025"/>
              <a:gd name="connsiteY1" fmla="*/ 280736 h 1391670"/>
              <a:gd name="connsiteX2" fmla="*/ 1469249 w 6677025"/>
              <a:gd name="connsiteY2" fmla="*/ 0 h 1391670"/>
              <a:gd name="connsiteX3" fmla="*/ 1876445 w 6677025"/>
              <a:gd name="connsiteY3" fmla="*/ 297910 h 1391670"/>
              <a:gd name="connsiteX4" fmla="*/ 2161691 w 6677025"/>
              <a:gd name="connsiteY4" fmla="*/ 236977 h 1391670"/>
              <a:gd name="connsiteX5" fmla="*/ 2360973 w 6677025"/>
              <a:gd name="connsiteY5" fmla="*/ 389816 h 1391670"/>
              <a:gd name="connsiteX6" fmla="*/ 4028498 w 6677025"/>
              <a:gd name="connsiteY6" fmla="*/ 933310 h 1391670"/>
              <a:gd name="connsiteX7" fmla="*/ 4658338 w 6677025"/>
              <a:gd name="connsiteY7" fmla="*/ 1235753 h 1391670"/>
              <a:gd name="connsiteX8" fmla="*/ 5173776 w 6677025"/>
              <a:gd name="connsiteY8" fmla="*/ 1391670 h 1391670"/>
              <a:gd name="connsiteX9" fmla="*/ 5346404 w 6677025"/>
              <a:gd name="connsiteY9" fmla="*/ 1342119 h 1391670"/>
              <a:gd name="connsiteX10" fmla="*/ 5629275 w 6677025"/>
              <a:gd name="connsiteY10" fmla="*/ 1061786 h 1391670"/>
              <a:gd name="connsiteX11" fmla="*/ 5938838 w 6677025"/>
              <a:gd name="connsiteY11" fmla="*/ 1042736 h 1391670"/>
              <a:gd name="connsiteX12" fmla="*/ 6062663 w 6677025"/>
              <a:gd name="connsiteY12" fmla="*/ 999874 h 1391670"/>
              <a:gd name="connsiteX13" fmla="*/ 6157913 w 6677025"/>
              <a:gd name="connsiteY13" fmla="*/ 1023686 h 1391670"/>
              <a:gd name="connsiteX14" fmla="*/ 6624638 w 6677025"/>
              <a:gd name="connsiteY14" fmla="*/ 985586 h 1391670"/>
              <a:gd name="connsiteX15" fmla="*/ 6677025 w 6677025"/>
              <a:gd name="connsiteY15" fmla="*/ 690311 h 1391670"/>
              <a:gd name="connsiteX16" fmla="*/ 6169757 w 6677025"/>
              <a:gd name="connsiteY16" fmla="*/ 872347 h 1391670"/>
              <a:gd name="connsiteX0" fmla="*/ 0 w 6677025"/>
              <a:gd name="connsiteY0" fmla="*/ 461711 h 1391670"/>
              <a:gd name="connsiteX1" fmla="*/ 157163 w 6677025"/>
              <a:gd name="connsiteY1" fmla="*/ 280736 h 1391670"/>
              <a:gd name="connsiteX2" fmla="*/ 1469249 w 6677025"/>
              <a:gd name="connsiteY2" fmla="*/ 0 h 1391670"/>
              <a:gd name="connsiteX3" fmla="*/ 1876445 w 6677025"/>
              <a:gd name="connsiteY3" fmla="*/ 297910 h 1391670"/>
              <a:gd name="connsiteX4" fmla="*/ 2161691 w 6677025"/>
              <a:gd name="connsiteY4" fmla="*/ 236977 h 1391670"/>
              <a:gd name="connsiteX5" fmla="*/ 2360973 w 6677025"/>
              <a:gd name="connsiteY5" fmla="*/ 389816 h 1391670"/>
              <a:gd name="connsiteX6" fmla="*/ 4028498 w 6677025"/>
              <a:gd name="connsiteY6" fmla="*/ 933310 h 1391670"/>
              <a:gd name="connsiteX7" fmla="*/ 4658338 w 6677025"/>
              <a:gd name="connsiteY7" fmla="*/ 1235753 h 1391670"/>
              <a:gd name="connsiteX8" fmla="*/ 5173776 w 6677025"/>
              <a:gd name="connsiteY8" fmla="*/ 1391670 h 1391670"/>
              <a:gd name="connsiteX9" fmla="*/ 5346404 w 6677025"/>
              <a:gd name="connsiteY9" fmla="*/ 1342119 h 1391670"/>
              <a:gd name="connsiteX10" fmla="*/ 5514474 w 6677025"/>
              <a:gd name="connsiteY10" fmla="*/ 1367660 h 1391670"/>
              <a:gd name="connsiteX11" fmla="*/ 5938838 w 6677025"/>
              <a:gd name="connsiteY11" fmla="*/ 1042736 h 1391670"/>
              <a:gd name="connsiteX12" fmla="*/ 6062663 w 6677025"/>
              <a:gd name="connsiteY12" fmla="*/ 999874 h 1391670"/>
              <a:gd name="connsiteX13" fmla="*/ 6157913 w 6677025"/>
              <a:gd name="connsiteY13" fmla="*/ 1023686 h 1391670"/>
              <a:gd name="connsiteX14" fmla="*/ 6624638 w 6677025"/>
              <a:gd name="connsiteY14" fmla="*/ 985586 h 1391670"/>
              <a:gd name="connsiteX15" fmla="*/ 6677025 w 6677025"/>
              <a:gd name="connsiteY15" fmla="*/ 690311 h 1391670"/>
              <a:gd name="connsiteX16" fmla="*/ 6169757 w 6677025"/>
              <a:gd name="connsiteY16" fmla="*/ 872347 h 1391670"/>
              <a:gd name="connsiteX0" fmla="*/ 0 w 6677025"/>
              <a:gd name="connsiteY0" fmla="*/ 461711 h 1391670"/>
              <a:gd name="connsiteX1" fmla="*/ 157163 w 6677025"/>
              <a:gd name="connsiteY1" fmla="*/ 280736 h 1391670"/>
              <a:gd name="connsiteX2" fmla="*/ 1469249 w 6677025"/>
              <a:gd name="connsiteY2" fmla="*/ 0 h 1391670"/>
              <a:gd name="connsiteX3" fmla="*/ 1876445 w 6677025"/>
              <a:gd name="connsiteY3" fmla="*/ 297910 h 1391670"/>
              <a:gd name="connsiteX4" fmla="*/ 2161691 w 6677025"/>
              <a:gd name="connsiteY4" fmla="*/ 236977 h 1391670"/>
              <a:gd name="connsiteX5" fmla="*/ 2360973 w 6677025"/>
              <a:gd name="connsiteY5" fmla="*/ 389816 h 1391670"/>
              <a:gd name="connsiteX6" fmla="*/ 4028498 w 6677025"/>
              <a:gd name="connsiteY6" fmla="*/ 933310 h 1391670"/>
              <a:gd name="connsiteX7" fmla="*/ 4658338 w 6677025"/>
              <a:gd name="connsiteY7" fmla="*/ 1235753 h 1391670"/>
              <a:gd name="connsiteX8" fmla="*/ 5173776 w 6677025"/>
              <a:gd name="connsiteY8" fmla="*/ 1391670 h 1391670"/>
              <a:gd name="connsiteX9" fmla="*/ 5346404 w 6677025"/>
              <a:gd name="connsiteY9" fmla="*/ 1342119 h 1391670"/>
              <a:gd name="connsiteX10" fmla="*/ 5514474 w 6677025"/>
              <a:gd name="connsiteY10" fmla="*/ 1367660 h 1391670"/>
              <a:gd name="connsiteX11" fmla="*/ 5708423 w 6677025"/>
              <a:gd name="connsiteY11" fmla="*/ 1388936 h 1391670"/>
              <a:gd name="connsiteX12" fmla="*/ 6062663 w 6677025"/>
              <a:gd name="connsiteY12" fmla="*/ 999874 h 1391670"/>
              <a:gd name="connsiteX13" fmla="*/ 6157913 w 6677025"/>
              <a:gd name="connsiteY13" fmla="*/ 1023686 h 1391670"/>
              <a:gd name="connsiteX14" fmla="*/ 6624638 w 6677025"/>
              <a:gd name="connsiteY14" fmla="*/ 985586 h 1391670"/>
              <a:gd name="connsiteX15" fmla="*/ 6677025 w 6677025"/>
              <a:gd name="connsiteY15" fmla="*/ 690311 h 1391670"/>
              <a:gd name="connsiteX16" fmla="*/ 6169757 w 6677025"/>
              <a:gd name="connsiteY16" fmla="*/ 872347 h 1391670"/>
              <a:gd name="connsiteX0" fmla="*/ 0 w 6677025"/>
              <a:gd name="connsiteY0" fmla="*/ 461711 h 1422186"/>
              <a:gd name="connsiteX1" fmla="*/ 157163 w 6677025"/>
              <a:gd name="connsiteY1" fmla="*/ 280736 h 1422186"/>
              <a:gd name="connsiteX2" fmla="*/ 1469249 w 6677025"/>
              <a:gd name="connsiteY2" fmla="*/ 0 h 1422186"/>
              <a:gd name="connsiteX3" fmla="*/ 1876445 w 6677025"/>
              <a:gd name="connsiteY3" fmla="*/ 297910 h 1422186"/>
              <a:gd name="connsiteX4" fmla="*/ 2161691 w 6677025"/>
              <a:gd name="connsiteY4" fmla="*/ 236977 h 1422186"/>
              <a:gd name="connsiteX5" fmla="*/ 2360973 w 6677025"/>
              <a:gd name="connsiteY5" fmla="*/ 389816 h 1422186"/>
              <a:gd name="connsiteX6" fmla="*/ 4028498 w 6677025"/>
              <a:gd name="connsiteY6" fmla="*/ 933310 h 1422186"/>
              <a:gd name="connsiteX7" fmla="*/ 4658338 w 6677025"/>
              <a:gd name="connsiteY7" fmla="*/ 1235753 h 1422186"/>
              <a:gd name="connsiteX8" fmla="*/ 5173776 w 6677025"/>
              <a:gd name="connsiteY8" fmla="*/ 1391670 h 1422186"/>
              <a:gd name="connsiteX9" fmla="*/ 5346404 w 6677025"/>
              <a:gd name="connsiteY9" fmla="*/ 1342119 h 1422186"/>
              <a:gd name="connsiteX10" fmla="*/ 5514474 w 6677025"/>
              <a:gd name="connsiteY10" fmla="*/ 1367660 h 1422186"/>
              <a:gd name="connsiteX11" fmla="*/ 5708423 w 6677025"/>
              <a:gd name="connsiteY11" fmla="*/ 1388936 h 1422186"/>
              <a:gd name="connsiteX12" fmla="*/ 5801903 w 6677025"/>
              <a:gd name="connsiteY12" fmla="*/ 1422186 h 1422186"/>
              <a:gd name="connsiteX13" fmla="*/ 6157913 w 6677025"/>
              <a:gd name="connsiteY13" fmla="*/ 1023686 h 1422186"/>
              <a:gd name="connsiteX14" fmla="*/ 6624638 w 6677025"/>
              <a:gd name="connsiteY14" fmla="*/ 985586 h 1422186"/>
              <a:gd name="connsiteX15" fmla="*/ 6677025 w 6677025"/>
              <a:gd name="connsiteY15" fmla="*/ 690311 h 1422186"/>
              <a:gd name="connsiteX16" fmla="*/ 6169757 w 6677025"/>
              <a:gd name="connsiteY16" fmla="*/ 872347 h 1422186"/>
              <a:gd name="connsiteX0" fmla="*/ 0 w 6677025"/>
              <a:gd name="connsiteY0" fmla="*/ 461711 h 1422186"/>
              <a:gd name="connsiteX1" fmla="*/ 157163 w 6677025"/>
              <a:gd name="connsiteY1" fmla="*/ 280736 h 1422186"/>
              <a:gd name="connsiteX2" fmla="*/ 1469249 w 6677025"/>
              <a:gd name="connsiteY2" fmla="*/ 0 h 1422186"/>
              <a:gd name="connsiteX3" fmla="*/ 1876445 w 6677025"/>
              <a:gd name="connsiteY3" fmla="*/ 297910 h 1422186"/>
              <a:gd name="connsiteX4" fmla="*/ 2161691 w 6677025"/>
              <a:gd name="connsiteY4" fmla="*/ 236977 h 1422186"/>
              <a:gd name="connsiteX5" fmla="*/ 2360973 w 6677025"/>
              <a:gd name="connsiteY5" fmla="*/ 389816 h 1422186"/>
              <a:gd name="connsiteX6" fmla="*/ 4028498 w 6677025"/>
              <a:gd name="connsiteY6" fmla="*/ 933310 h 1422186"/>
              <a:gd name="connsiteX7" fmla="*/ 4658338 w 6677025"/>
              <a:gd name="connsiteY7" fmla="*/ 1235753 h 1422186"/>
              <a:gd name="connsiteX8" fmla="*/ 5173776 w 6677025"/>
              <a:gd name="connsiteY8" fmla="*/ 1391670 h 1422186"/>
              <a:gd name="connsiteX9" fmla="*/ 5346404 w 6677025"/>
              <a:gd name="connsiteY9" fmla="*/ 1342119 h 1422186"/>
              <a:gd name="connsiteX10" fmla="*/ 5514474 w 6677025"/>
              <a:gd name="connsiteY10" fmla="*/ 1367660 h 1422186"/>
              <a:gd name="connsiteX11" fmla="*/ 5708423 w 6677025"/>
              <a:gd name="connsiteY11" fmla="*/ 1388936 h 1422186"/>
              <a:gd name="connsiteX12" fmla="*/ 5801903 w 6677025"/>
              <a:gd name="connsiteY12" fmla="*/ 1422186 h 1422186"/>
              <a:gd name="connsiteX13" fmla="*/ 5851403 w 6677025"/>
              <a:gd name="connsiteY13" fmla="*/ 1260277 h 1422186"/>
              <a:gd name="connsiteX14" fmla="*/ 6624638 w 6677025"/>
              <a:gd name="connsiteY14" fmla="*/ 985586 h 1422186"/>
              <a:gd name="connsiteX15" fmla="*/ 6677025 w 6677025"/>
              <a:gd name="connsiteY15" fmla="*/ 690311 h 1422186"/>
              <a:gd name="connsiteX16" fmla="*/ 6169757 w 6677025"/>
              <a:gd name="connsiteY16" fmla="*/ 872347 h 1422186"/>
              <a:gd name="connsiteX0" fmla="*/ 0 w 6677025"/>
              <a:gd name="connsiteY0" fmla="*/ 461711 h 1422186"/>
              <a:gd name="connsiteX1" fmla="*/ 157163 w 6677025"/>
              <a:gd name="connsiteY1" fmla="*/ 280736 h 1422186"/>
              <a:gd name="connsiteX2" fmla="*/ 1469249 w 6677025"/>
              <a:gd name="connsiteY2" fmla="*/ 0 h 1422186"/>
              <a:gd name="connsiteX3" fmla="*/ 1876445 w 6677025"/>
              <a:gd name="connsiteY3" fmla="*/ 297910 h 1422186"/>
              <a:gd name="connsiteX4" fmla="*/ 2161691 w 6677025"/>
              <a:gd name="connsiteY4" fmla="*/ 236977 h 1422186"/>
              <a:gd name="connsiteX5" fmla="*/ 2360973 w 6677025"/>
              <a:gd name="connsiteY5" fmla="*/ 389816 h 1422186"/>
              <a:gd name="connsiteX6" fmla="*/ 4028498 w 6677025"/>
              <a:gd name="connsiteY6" fmla="*/ 933310 h 1422186"/>
              <a:gd name="connsiteX7" fmla="*/ 4658338 w 6677025"/>
              <a:gd name="connsiteY7" fmla="*/ 1235753 h 1422186"/>
              <a:gd name="connsiteX8" fmla="*/ 5173776 w 6677025"/>
              <a:gd name="connsiteY8" fmla="*/ 1391670 h 1422186"/>
              <a:gd name="connsiteX9" fmla="*/ 5346404 w 6677025"/>
              <a:gd name="connsiteY9" fmla="*/ 1342119 h 1422186"/>
              <a:gd name="connsiteX10" fmla="*/ 5514474 w 6677025"/>
              <a:gd name="connsiteY10" fmla="*/ 1367660 h 1422186"/>
              <a:gd name="connsiteX11" fmla="*/ 5708423 w 6677025"/>
              <a:gd name="connsiteY11" fmla="*/ 1388936 h 1422186"/>
              <a:gd name="connsiteX12" fmla="*/ 5801903 w 6677025"/>
              <a:gd name="connsiteY12" fmla="*/ 1422186 h 1422186"/>
              <a:gd name="connsiteX13" fmla="*/ 5851403 w 6677025"/>
              <a:gd name="connsiteY13" fmla="*/ 1260277 h 1422186"/>
              <a:gd name="connsiteX14" fmla="*/ 6073177 w 6677025"/>
              <a:gd name="connsiteY14" fmla="*/ 1255038 h 1422186"/>
              <a:gd name="connsiteX15" fmla="*/ 6677025 w 6677025"/>
              <a:gd name="connsiteY15" fmla="*/ 690311 h 1422186"/>
              <a:gd name="connsiteX16" fmla="*/ 6169757 w 6677025"/>
              <a:gd name="connsiteY16" fmla="*/ 872347 h 1422186"/>
              <a:gd name="connsiteX0" fmla="*/ 0 w 6225438"/>
              <a:gd name="connsiteY0" fmla="*/ 461711 h 1422186"/>
              <a:gd name="connsiteX1" fmla="*/ 157163 w 6225438"/>
              <a:gd name="connsiteY1" fmla="*/ 280736 h 1422186"/>
              <a:gd name="connsiteX2" fmla="*/ 1469249 w 6225438"/>
              <a:gd name="connsiteY2" fmla="*/ 0 h 1422186"/>
              <a:gd name="connsiteX3" fmla="*/ 1876445 w 6225438"/>
              <a:gd name="connsiteY3" fmla="*/ 297910 h 1422186"/>
              <a:gd name="connsiteX4" fmla="*/ 2161691 w 6225438"/>
              <a:gd name="connsiteY4" fmla="*/ 236977 h 1422186"/>
              <a:gd name="connsiteX5" fmla="*/ 2360973 w 6225438"/>
              <a:gd name="connsiteY5" fmla="*/ 389816 h 1422186"/>
              <a:gd name="connsiteX6" fmla="*/ 4028498 w 6225438"/>
              <a:gd name="connsiteY6" fmla="*/ 933310 h 1422186"/>
              <a:gd name="connsiteX7" fmla="*/ 4658338 w 6225438"/>
              <a:gd name="connsiteY7" fmla="*/ 1235753 h 1422186"/>
              <a:gd name="connsiteX8" fmla="*/ 5173776 w 6225438"/>
              <a:gd name="connsiteY8" fmla="*/ 1391670 h 1422186"/>
              <a:gd name="connsiteX9" fmla="*/ 5346404 w 6225438"/>
              <a:gd name="connsiteY9" fmla="*/ 1342119 h 1422186"/>
              <a:gd name="connsiteX10" fmla="*/ 5514474 w 6225438"/>
              <a:gd name="connsiteY10" fmla="*/ 1367660 h 1422186"/>
              <a:gd name="connsiteX11" fmla="*/ 5708423 w 6225438"/>
              <a:gd name="connsiteY11" fmla="*/ 1388936 h 1422186"/>
              <a:gd name="connsiteX12" fmla="*/ 5801903 w 6225438"/>
              <a:gd name="connsiteY12" fmla="*/ 1422186 h 1422186"/>
              <a:gd name="connsiteX13" fmla="*/ 5851403 w 6225438"/>
              <a:gd name="connsiteY13" fmla="*/ 1260277 h 1422186"/>
              <a:gd name="connsiteX14" fmla="*/ 6073177 w 6225438"/>
              <a:gd name="connsiteY14" fmla="*/ 1255038 h 1422186"/>
              <a:gd name="connsiteX15" fmla="*/ 6225438 w 6225438"/>
              <a:gd name="connsiteY15" fmla="*/ 912568 h 1422186"/>
              <a:gd name="connsiteX16" fmla="*/ 6169757 w 6225438"/>
              <a:gd name="connsiteY16" fmla="*/ 872347 h 1422186"/>
              <a:gd name="connsiteX0" fmla="*/ 0 w 6231166"/>
              <a:gd name="connsiteY0" fmla="*/ 461711 h 1422186"/>
              <a:gd name="connsiteX1" fmla="*/ 157163 w 6231166"/>
              <a:gd name="connsiteY1" fmla="*/ 280736 h 1422186"/>
              <a:gd name="connsiteX2" fmla="*/ 1469249 w 6231166"/>
              <a:gd name="connsiteY2" fmla="*/ 0 h 1422186"/>
              <a:gd name="connsiteX3" fmla="*/ 1876445 w 6231166"/>
              <a:gd name="connsiteY3" fmla="*/ 297910 h 1422186"/>
              <a:gd name="connsiteX4" fmla="*/ 2161691 w 6231166"/>
              <a:gd name="connsiteY4" fmla="*/ 236977 h 1422186"/>
              <a:gd name="connsiteX5" fmla="*/ 2360973 w 6231166"/>
              <a:gd name="connsiteY5" fmla="*/ 389816 h 1422186"/>
              <a:gd name="connsiteX6" fmla="*/ 4028498 w 6231166"/>
              <a:gd name="connsiteY6" fmla="*/ 933310 h 1422186"/>
              <a:gd name="connsiteX7" fmla="*/ 4658338 w 6231166"/>
              <a:gd name="connsiteY7" fmla="*/ 1235753 h 1422186"/>
              <a:gd name="connsiteX8" fmla="*/ 5173776 w 6231166"/>
              <a:gd name="connsiteY8" fmla="*/ 1391670 h 1422186"/>
              <a:gd name="connsiteX9" fmla="*/ 5346404 w 6231166"/>
              <a:gd name="connsiteY9" fmla="*/ 1342119 h 1422186"/>
              <a:gd name="connsiteX10" fmla="*/ 5514474 w 6231166"/>
              <a:gd name="connsiteY10" fmla="*/ 1367660 h 1422186"/>
              <a:gd name="connsiteX11" fmla="*/ 5708423 w 6231166"/>
              <a:gd name="connsiteY11" fmla="*/ 1388936 h 1422186"/>
              <a:gd name="connsiteX12" fmla="*/ 5801903 w 6231166"/>
              <a:gd name="connsiteY12" fmla="*/ 1422186 h 1422186"/>
              <a:gd name="connsiteX13" fmla="*/ 5851403 w 6231166"/>
              <a:gd name="connsiteY13" fmla="*/ 1260277 h 1422186"/>
              <a:gd name="connsiteX14" fmla="*/ 6073177 w 6231166"/>
              <a:gd name="connsiteY14" fmla="*/ 1255038 h 1422186"/>
              <a:gd name="connsiteX15" fmla="*/ 6231166 w 6231166"/>
              <a:gd name="connsiteY15" fmla="*/ 886243 h 1422186"/>
              <a:gd name="connsiteX16" fmla="*/ 6169757 w 6231166"/>
              <a:gd name="connsiteY16" fmla="*/ 872347 h 1422186"/>
              <a:gd name="connsiteX0" fmla="*/ 0 w 6231166"/>
              <a:gd name="connsiteY0" fmla="*/ 461711 h 1422186"/>
              <a:gd name="connsiteX1" fmla="*/ 157163 w 6231166"/>
              <a:gd name="connsiteY1" fmla="*/ 280736 h 1422186"/>
              <a:gd name="connsiteX2" fmla="*/ 1469249 w 6231166"/>
              <a:gd name="connsiteY2" fmla="*/ 0 h 1422186"/>
              <a:gd name="connsiteX3" fmla="*/ 1876445 w 6231166"/>
              <a:gd name="connsiteY3" fmla="*/ 297910 h 1422186"/>
              <a:gd name="connsiteX4" fmla="*/ 2161691 w 6231166"/>
              <a:gd name="connsiteY4" fmla="*/ 236977 h 1422186"/>
              <a:gd name="connsiteX5" fmla="*/ 2360973 w 6231166"/>
              <a:gd name="connsiteY5" fmla="*/ 389816 h 1422186"/>
              <a:gd name="connsiteX6" fmla="*/ 4028498 w 6231166"/>
              <a:gd name="connsiteY6" fmla="*/ 933310 h 1422186"/>
              <a:gd name="connsiteX7" fmla="*/ 4658338 w 6231166"/>
              <a:gd name="connsiteY7" fmla="*/ 1235753 h 1422186"/>
              <a:gd name="connsiteX8" fmla="*/ 5173776 w 6231166"/>
              <a:gd name="connsiteY8" fmla="*/ 1391670 h 1422186"/>
              <a:gd name="connsiteX9" fmla="*/ 5346404 w 6231166"/>
              <a:gd name="connsiteY9" fmla="*/ 1342119 h 1422186"/>
              <a:gd name="connsiteX10" fmla="*/ 5514474 w 6231166"/>
              <a:gd name="connsiteY10" fmla="*/ 1367660 h 1422186"/>
              <a:gd name="connsiteX11" fmla="*/ 5708423 w 6231166"/>
              <a:gd name="connsiteY11" fmla="*/ 1388936 h 1422186"/>
              <a:gd name="connsiteX12" fmla="*/ 5801903 w 6231166"/>
              <a:gd name="connsiteY12" fmla="*/ 1422186 h 1422186"/>
              <a:gd name="connsiteX13" fmla="*/ 5851403 w 6231166"/>
              <a:gd name="connsiteY13" fmla="*/ 1260277 h 1422186"/>
              <a:gd name="connsiteX14" fmla="*/ 6073177 w 6231166"/>
              <a:gd name="connsiteY14" fmla="*/ 1255038 h 1422186"/>
              <a:gd name="connsiteX15" fmla="*/ 6231166 w 6231166"/>
              <a:gd name="connsiteY15" fmla="*/ 886243 h 1422186"/>
              <a:gd name="connsiteX16" fmla="*/ 6162034 w 6231166"/>
              <a:gd name="connsiteY16" fmla="*/ 860328 h 1422186"/>
              <a:gd name="connsiteX0" fmla="*/ 0 w 6231166"/>
              <a:gd name="connsiteY0" fmla="*/ 461711 h 1422186"/>
              <a:gd name="connsiteX1" fmla="*/ 157163 w 6231166"/>
              <a:gd name="connsiteY1" fmla="*/ 280736 h 1422186"/>
              <a:gd name="connsiteX2" fmla="*/ 1469249 w 6231166"/>
              <a:gd name="connsiteY2" fmla="*/ 0 h 1422186"/>
              <a:gd name="connsiteX3" fmla="*/ 1876445 w 6231166"/>
              <a:gd name="connsiteY3" fmla="*/ 297910 h 1422186"/>
              <a:gd name="connsiteX4" fmla="*/ 2161691 w 6231166"/>
              <a:gd name="connsiteY4" fmla="*/ 236977 h 1422186"/>
              <a:gd name="connsiteX5" fmla="*/ 2360973 w 6231166"/>
              <a:gd name="connsiteY5" fmla="*/ 389816 h 1422186"/>
              <a:gd name="connsiteX6" fmla="*/ 4028498 w 6231166"/>
              <a:gd name="connsiteY6" fmla="*/ 933310 h 1422186"/>
              <a:gd name="connsiteX7" fmla="*/ 4658338 w 6231166"/>
              <a:gd name="connsiteY7" fmla="*/ 1235753 h 1422186"/>
              <a:gd name="connsiteX8" fmla="*/ 5173776 w 6231166"/>
              <a:gd name="connsiteY8" fmla="*/ 1391670 h 1422186"/>
              <a:gd name="connsiteX9" fmla="*/ 5346404 w 6231166"/>
              <a:gd name="connsiteY9" fmla="*/ 1342119 h 1422186"/>
              <a:gd name="connsiteX10" fmla="*/ 5514474 w 6231166"/>
              <a:gd name="connsiteY10" fmla="*/ 1367660 h 1422186"/>
              <a:gd name="connsiteX11" fmla="*/ 5708423 w 6231166"/>
              <a:gd name="connsiteY11" fmla="*/ 1388936 h 1422186"/>
              <a:gd name="connsiteX12" fmla="*/ 5801903 w 6231166"/>
              <a:gd name="connsiteY12" fmla="*/ 1422186 h 1422186"/>
              <a:gd name="connsiteX13" fmla="*/ 5851403 w 6231166"/>
              <a:gd name="connsiteY13" fmla="*/ 1260277 h 1422186"/>
              <a:gd name="connsiteX14" fmla="*/ 6073177 w 6231166"/>
              <a:gd name="connsiteY14" fmla="*/ 1255038 h 1422186"/>
              <a:gd name="connsiteX15" fmla="*/ 6231166 w 6231166"/>
              <a:gd name="connsiteY15" fmla="*/ 886243 h 1422186"/>
              <a:gd name="connsiteX0" fmla="*/ 0 w 6073177"/>
              <a:gd name="connsiteY0" fmla="*/ 461711 h 1422186"/>
              <a:gd name="connsiteX1" fmla="*/ 157163 w 6073177"/>
              <a:gd name="connsiteY1" fmla="*/ 280736 h 1422186"/>
              <a:gd name="connsiteX2" fmla="*/ 1469249 w 6073177"/>
              <a:gd name="connsiteY2" fmla="*/ 0 h 1422186"/>
              <a:gd name="connsiteX3" fmla="*/ 1876445 w 6073177"/>
              <a:gd name="connsiteY3" fmla="*/ 297910 h 1422186"/>
              <a:gd name="connsiteX4" fmla="*/ 2161691 w 6073177"/>
              <a:gd name="connsiteY4" fmla="*/ 236977 h 1422186"/>
              <a:gd name="connsiteX5" fmla="*/ 2360973 w 6073177"/>
              <a:gd name="connsiteY5" fmla="*/ 389816 h 1422186"/>
              <a:gd name="connsiteX6" fmla="*/ 4028498 w 6073177"/>
              <a:gd name="connsiteY6" fmla="*/ 933310 h 1422186"/>
              <a:gd name="connsiteX7" fmla="*/ 4658338 w 6073177"/>
              <a:gd name="connsiteY7" fmla="*/ 1235753 h 1422186"/>
              <a:gd name="connsiteX8" fmla="*/ 5173776 w 6073177"/>
              <a:gd name="connsiteY8" fmla="*/ 1391670 h 1422186"/>
              <a:gd name="connsiteX9" fmla="*/ 5346404 w 6073177"/>
              <a:gd name="connsiteY9" fmla="*/ 1342119 h 1422186"/>
              <a:gd name="connsiteX10" fmla="*/ 5514474 w 6073177"/>
              <a:gd name="connsiteY10" fmla="*/ 1367660 h 1422186"/>
              <a:gd name="connsiteX11" fmla="*/ 5708423 w 6073177"/>
              <a:gd name="connsiteY11" fmla="*/ 1388936 h 1422186"/>
              <a:gd name="connsiteX12" fmla="*/ 5801903 w 6073177"/>
              <a:gd name="connsiteY12" fmla="*/ 1422186 h 1422186"/>
              <a:gd name="connsiteX13" fmla="*/ 5851403 w 6073177"/>
              <a:gd name="connsiteY13" fmla="*/ 1260277 h 1422186"/>
              <a:gd name="connsiteX14" fmla="*/ 6073177 w 6073177"/>
              <a:gd name="connsiteY14" fmla="*/ 1255038 h 1422186"/>
              <a:gd name="connsiteX0" fmla="*/ 0 w 6047994"/>
              <a:gd name="connsiteY0" fmla="*/ 456850 h 1422186"/>
              <a:gd name="connsiteX1" fmla="*/ 131980 w 6047994"/>
              <a:gd name="connsiteY1" fmla="*/ 280736 h 1422186"/>
              <a:gd name="connsiteX2" fmla="*/ 1444066 w 6047994"/>
              <a:gd name="connsiteY2" fmla="*/ 0 h 1422186"/>
              <a:gd name="connsiteX3" fmla="*/ 1851262 w 6047994"/>
              <a:gd name="connsiteY3" fmla="*/ 297910 h 1422186"/>
              <a:gd name="connsiteX4" fmla="*/ 2136508 w 6047994"/>
              <a:gd name="connsiteY4" fmla="*/ 236977 h 1422186"/>
              <a:gd name="connsiteX5" fmla="*/ 2335790 w 6047994"/>
              <a:gd name="connsiteY5" fmla="*/ 389816 h 1422186"/>
              <a:gd name="connsiteX6" fmla="*/ 4003315 w 6047994"/>
              <a:gd name="connsiteY6" fmla="*/ 933310 h 1422186"/>
              <a:gd name="connsiteX7" fmla="*/ 4633155 w 6047994"/>
              <a:gd name="connsiteY7" fmla="*/ 1235753 h 1422186"/>
              <a:gd name="connsiteX8" fmla="*/ 5148593 w 6047994"/>
              <a:gd name="connsiteY8" fmla="*/ 1391670 h 1422186"/>
              <a:gd name="connsiteX9" fmla="*/ 5321221 w 6047994"/>
              <a:gd name="connsiteY9" fmla="*/ 1342119 h 1422186"/>
              <a:gd name="connsiteX10" fmla="*/ 5489291 w 6047994"/>
              <a:gd name="connsiteY10" fmla="*/ 1367660 h 1422186"/>
              <a:gd name="connsiteX11" fmla="*/ 5683240 w 6047994"/>
              <a:gd name="connsiteY11" fmla="*/ 1388936 h 1422186"/>
              <a:gd name="connsiteX12" fmla="*/ 5776720 w 6047994"/>
              <a:gd name="connsiteY12" fmla="*/ 1422186 h 1422186"/>
              <a:gd name="connsiteX13" fmla="*/ 5826220 w 6047994"/>
              <a:gd name="connsiteY13" fmla="*/ 1260277 h 1422186"/>
              <a:gd name="connsiteX14" fmla="*/ 6047994 w 6047994"/>
              <a:gd name="connsiteY14" fmla="*/ 1255038 h 1422186"/>
              <a:gd name="connsiteX0" fmla="*/ 0 w 6047994"/>
              <a:gd name="connsiteY0" fmla="*/ 456850 h 1422186"/>
              <a:gd name="connsiteX1" fmla="*/ 172898 w 6047994"/>
              <a:gd name="connsiteY1" fmla="*/ 282746 h 1422186"/>
              <a:gd name="connsiteX2" fmla="*/ 1444066 w 6047994"/>
              <a:gd name="connsiteY2" fmla="*/ 0 h 1422186"/>
              <a:gd name="connsiteX3" fmla="*/ 1851262 w 6047994"/>
              <a:gd name="connsiteY3" fmla="*/ 297910 h 1422186"/>
              <a:gd name="connsiteX4" fmla="*/ 2136508 w 6047994"/>
              <a:gd name="connsiteY4" fmla="*/ 236977 h 1422186"/>
              <a:gd name="connsiteX5" fmla="*/ 2335790 w 6047994"/>
              <a:gd name="connsiteY5" fmla="*/ 389816 h 1422186"/>
              <a:gd name="connsiteX6" fmla="*/ 4003315 w 6047994"/>
              <a:gd name="connsiteY6" fmla="*/ 933310 h 1422186"/>
              <a:gd name="connsiteX7" fmla="*/ 4633155 w 6047994"/>
              <a:gd name="connsiteY7" fmla="*/ 1235753 h 1422186"/>
              <a:gd name="connsiteX8" fmla="*/ 5148593 w 6047994"/>
              <a:gd name="connsiteY8" fmla="*/ 1391670 h 1422186"/>
              <a:gd name="connsiteX9" fmla="*/ 5321221 w 6047994"/>
              <a:gd name="connsiteY9" fmla="*/ 1342119 h 1422186"/>
              <a:gd name="connsiteX10" fmla="*/ 5489291 w 6047994"/>
              <a:gd name="connsiteY10" fmla="*/ 1367660 h 1422186"/>
              <a:gd name="connsiteX11" fmla="*/ 5683240 w 6047994"/>
              <a:gd name="connsiteY11" fmla="*/ 1388936 h 1422186"/>
              <a:gd name="connsiteX12" fmla="*/ 5776720 w 6047994"/>
              <a:gd name="connsiteY12" fmla="*/ 1422186 h 1422186"/>
              <a:gd name="connsiteX13" fmla="*/ 5826220 w 6047994"/>
              <a:gd name="connsiteY13" fmla="*/ 1260277 h 1422186"/>
              <a:gd name="connsiteX14" fmla="*/ 6047994 w 6047994"/>
              <a:gd name="connsiteY14" fmla="*/ 1255038 h 142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47994" h="1422186">
                <a:moveTo>
                  <a:pt x="0" y="456850"/>
                </a:moveTo>
                <a:lnTo>
                  <a:pt x="172898" y="282746"/>
                </a:lnTo>
                <a:lnTo>
                  <a:pt x="1444066" y="0"/>
                </a:lnTo>
                <a:lnTo>
                  <a:pt x="1851262" y="297910"/>
                </a:lnTo>
                <a:lnTo>
                  <a:pt x="2136508" y="236977"/>
                </a:lnTo>
                <a:lnTo>
                  <a:pt x="2335790" y="389816"/>
                </a:lnTo>
                <a:lnTo>
                  <a:pt x="4003315" y="933310"/>
                </a:lnTo>
                <a:lnTo>
                  <a:pt x="4633155" y="1235753"/>
                </a:lnTo>
                <a:lnTo>
                  <a:pt x="5148593" y="1391670"/>
                </a:lnTo>
                <a:lnTo>
                  <a:pt x="5321221" y="1342119"/>
                </a:lnTo>
                <a:lnTo>
                  <a:pt x="5489291" y="1367660"/>
                </a:lnTo>
                <a:lnTo>
                  <a:pt x="5683240" y="1388936"/>
                </a:lnTo>
                <a:lnTo>
                  <a:pt x="5776720" y="1422186"/>
                </a:lnTo>
                <a:lnTo>
                  <a:pt x="5826220" y="1260277"/>
                </a:lnTo>
                <a:lnTo>
                  <a:pt x="6047994" y="1255038"/>
                </a:lnTo>
              </a:path>
            </a:pathLst>
          </a:cu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4">
            <a:extLst>
              <a:ext uri="{FF2B5EF4-FFF2-40B4-BE49-F238E27FC236}">
                <a16:creationId xmlns:a16="http://schemas.microsoft.com/office/drawing/2014/main" id="{98A8E291-7D2C-4420-8C2A-744DB323C7C1}"/>
              </a:ext>
            </a:extLst>
          </p:cNvPr>
          <p:cNvSpPr txBox="1"/>
          <p:nvPr/>
        </p:nvSpPr>
        <p:spPr>
          <a:xfrm>
            <a:off x="12217756" y="598765"/>
            <a:ext cx="4235276" cy="67403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Please keep to the same format as provided, same font and sizing, same legend and directional.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This item MUST be returned in a fully editable version, including the map background used and all line markings.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Do not embed the map, street labels, or pipeline markings.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Whenever possible use a Google map (Earth View) image (north up)</a:t>
            </a:r>
          </a:p>
          <a:p>
            <a:pPr marL="852312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Map Content must include source attribution within the maps area. </a:t>
            </a:r>
          </a:p>
          <a:p>
            <a:pPr marL="852312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You can find the attribution in the line(s) shown on the bottom of the Content in the products along with copyright notices, such as “Map data ©2020 Google”. Note that the exact text of the attribution changes based on geography and content type. The attribution text must be legible to the average viewer or reader.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 Turn off street labels in Google and create your own (using the template/format provided) for the most prevalent  streets and building.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All colors should be those that standout against the background</a:t>
            </a:r>
          </a:p>
          <a:p>
            <a:pPr marL="852312" lvl="1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88D6CB2-1A64-4478-BA6E-8B62A9893BD7}"/>
              </a:ext>
            </a:extLst>
          </p:cNvPr>
          <p:cNvCxnSpPr>
            <a:cxnSpLocks/>
          </p:cNvCxnSpPr>
          <p:nvPr/>
        </p:nvCxnSpPr>
        <p:spPr>
          <a:xfrm>
            <a:off x="7888862" y="2019794"/>
            <a:ext cx="562436" cy="0"/>
          </a:xfrm>
          <a:prstGeom prst="lin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39ED324-D616-448D-9409-B92FD66F7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7389820"/>
            <a:ext cx="3588918" cy="153980"/>
          </a:xfrm>
          <a:prstGeom prst="rect">
            <a:avLst/>
          </a:prstGeom>
        </p:spPr>
      </p:pic>
      <p:sp>
        <p:nvSpPr>
          <p:cNvPr id="51" name="Rectangle 43">
            <a:extLst>
              <a:ext uri="{FF2B5EF4-FFF2-40B4-BE49-F238E27FC236}">
                <a16:creationId xmlns:a16="http://schemas.microsoft.com/office/drawing/2014/main" id="{D6838974-B535-49B8-BB4C-563F71771941}"/>
              </a:ext>
            </a:extLst>
          </p:cNvPr>
          <p:cNvSpPr/>
          <p:nvPr/>
        </p:nvSpPr>
        <p:spPr>
          <a:xfrm rot="660030">
            <a:off x="6237565" y="3832940"/>
            <a:ext cx="768203" cy="230848"/>
          </a:xfrm>
          <a:custGeom>
            <a:avLst/>
            <a:gdLst>
              <a:gd name="connsiteX0" fmla="*/ 0 w 1081833"/>
              <a:gd name="connsiteY0" fmla="*/ 0 h 165217"/>
              <a:gd name="connsiteX1" fmla="*/ 1081833 w 1081833"/>
              <a:gd name="connsiteY1" fmla="*/ 0 h 165217"/>
              <a:gd name="connsiteX2" fmla="*/ 1081833 w 1081833"/>
              <a:gd name="connsiteY2" fmla="*/ 165217 h 165217"/>
              <a:gd name="connsiteX3" fmla="*/ 0 w 1081833"/>
              <a:gd name="connsiteY3" fmla="*/ 165217 h 165217"/>
              <a:gd name="connsiteX4" fmla="*/ 0 w 1081833"/>
              <a:gd name="connsiteY4" fmla="*/ 0 h 165217"/>
              <a:gd name="connsiteX0" fmla="*/ 0 w 1081833"/>
              <a:gd name="connsiteY0" fmla="*/ 0 h 169208"/>
              <a:gd name="connsiteX1" fmla="*/ 1081833 w 1081833"/>
              <a:gd name="connsiteY1" fmla="*/ 0 h 169208"/>
              <a:gd name="connsiteX2" fmla="*/ 1081833 w 1081833"/>
              <a:gd name="connsiteY2" fmla="*/ 165217 h 169208"/>
              <a:gd name="connsiteX3" fmla="*/ 2597 w 1081833"/>
              <a:gd name="connsiteY3" fmla="*/ 169208 h 169208"/>
              <a:gd name="connsiteX4" fmla="*/ 0 w 1081833"/>
              <a:gd name="connsiteY4" fmla="*/ 0 h 16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833" h="169208">
                <a:moveTo>
                  <a:pt x="0" y="0"/>
                </a:moveTo>
                <a:lnTo>
                  <a:pt x="1081833" y="0"/>
                </a:lnTo>
                <a:lnTo>
                  <a:pt x="1081833" y="165217"/>
                </a:lnTo>
                <a:lnTo>
                  <a:pt x="2597" y="169208"/>
                </a:lnTo>
                <a:cubicBezTo>
                  <a:pt x="1731" y="112805"/>
                  <a:pt x="866" y="5640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5E185CE6-0FCE-422D-A5A2-FB5A26D55226}"/>
              </a:ext>
            </a:extLst>
          </p:cNvPr>
          <p:cNvSpPr/>
          <p:nvPr/>
        </p:nvSpPr>
        <p:spPr>
          <a:xfrm rot="2541373">
            <a:off x="6074339" y="4872151"/>
            <a:ext cx="307137" cy="614918"/>
          </a:xfrm>
          <a:custGeom>
            <a:avLst/>
            <a:gdLst>
              <a:gd name="connsiteX0" fmla="*/ 141689 w 1468839"/>
              <a:gd name="connsiteY0" fmla="*/ 0 h 1581150"/>
              <a:gd name="connsiteX1" fmla="*/ 170264 w 1468839"/>
              <a:gd name="connsiteY1" fmla="*/ 50800 h 1581150"/>
              <a:gd name="connsiteX2" fmla="*/ 170264 w 1468839"/>
              <a:gd name="connsiteY2" fmla="*/ 50800 h 1581150"/>
              <a:gd name="connsiteX3" fmla="*/ 75014 w 1468839"/>
              <a:gd name="connsiteY3" fmla="*/ 127000 h 1581150"/>
              <a:gd name="connsiteX4" fmla="*/ 1379939 w 1468839"/>
              <a:gd name="connsiteY4" fmla="*/ 914400 h 1581150"/>
              <a:gd name="connsiteX5" fmla="*/ 1468839 w 1468839"/>
              <a:gd name="connsiteY5" fmla="*/ 1069975 h 1581150"/>
              <a:gd name="connsiteX6" fmla="*/ 1437089 w 1468839"/>
              <a:gd name="connsiteY6" fmla="*/ 1362075 h 1581150"/>
              <a:gd name="connsiteX7" fmla="*/ 1291039 w 1468839"/>
              <a:gd name="connsiteY7" fmla="*/ 1501775 h 1581150"/>
              <a:gd name="connsiteX8" fmla="*/ 1040214 w 1468839"/>
              <a:gd name="connsiteY8" fmla="*/ 1581150 h 1581150"/>
              <a:gd name="connsiteX0" fmla="*/ 66675 w 1393825"/>
              <a:gd name="connsiteY0" fmla="*/ 0 h 1581150"/>
              <a:gd name="connsiteX1" fmla="*/ 95250 w 1393825"/>
              <a:gd name="connsiteY1" fmla="*/ 50800 h 1581150"/>
              <a:gd name="connsiteX2" fmla="*/ 95250 w 1393825"/>
              <a:gd name="connsiteY2" fmla="*/ 50800 h 1581150"/>
              <a:gd name="connsiteX3" fmla="*/ 0 w 1393825"/>
              <a:gd name="connsiteY3" fmla="*/ 127000 h 1581150"/>
              <a:gd name="connsiteX4" fmla="*/ 1304925 w 1393825"/>
              <a:gd name="connsiteY4" fmla="*/ 914400 h 1581150"/>
              <a:gd name="connsiteX5" fmla="*/ 1393825 w 1393825"/>
              <a:gd name="connsiteY5" fmla="*/ 1069975 h 1581150"/>
              <a:gd name="connsiteX6" fmla="*/ 1362075 w 1393825"/>
              <a:gd name="connsiteY6" fmla="*/ 1362075 h 1581150"/>
              <a:gd name="connsiteX7" fmla="*/ 1216025 w 1393825"/>
              <a:gd name="connsiteY7" fmla="*/ 1501775 h 1581150"/>
              <a:gd name="connsiteX8" fmla="*/ 965200 w 1393825"/>
              <a:gd name="connsiteY8" fmla="*/ 1581150 h 1581150"/>
              <a:gd name="connsiteX0" fmla="*/ 47625 w 1374775"/>
              <a:gd name="connsiteY0" fmla="*/ 0 h 1581150"/>
              <a:gd name="connsiteX1" fmla="*/ 76200 w 1374775"/>
              <a:gd name="connsiteY1" fmla="*/ 50800 h 1581150"/>
              <a:gd name="connsiteX2" fmla="*/ 76200 w 1374775"/>
              <a:gd name="connsiteY2" fmla="*/ 50800 h 1581150"/>
              <a:gd name="connsiteX3" fmla="*/ 0 w 1374775"/>
              <a:gd name="connsiteY3" fmla="*/ 133350 h 1581150"/>
              <a:gd name="connsiteX4" fmla="*/ 1285875 w 1374775"/>
              <a:gd name="connsiteY4" fmla="*/ 914400 h 1581150"/>
              <a:gd name="connsiteX5" fmla="*/ 1374775 w 1374775"/>
              <a:gd name="connsiteY5" fmla="*/ 1069975 h 1581150"/>
              <a:gd name="connsiteX6" fmla="*/ 1343025 w 1374775"/>
              <a:gd name="connsiteY6" fmla="*/ 1362075 h 1581150"/>
              <a:gd name="connsiteX7" fmla="*/ 1196975 w 1374775"/>
              <a:gd name="connsiteY7" fmla="*/ 1501775 h 1581150"/>
              <a:gd name="connsiteX8" fmla="*/ 946150 w 1374775"/>
              <a:gd name="connsiteY8" fmla="*/ 1581150 h 1581150"/>
              <a:gd name="connsiteX0" fmla="*/ 384759 w 1711909"/>
              <a:gd name="connsiteY0" fmla="*/ 65980 h 1647130"/>
              <a:gd name="connsiteX1" fmla="*/ 413334 w 1711909"/>
              <a:gd name="connsiteY1" fmla="*/ 116780 h 1647130"/>
              <a:gd name="connsiteX2" fmla="*/ 413334 w 1711909"/>
              <a:gd name="connsiteY2" fmla="*/ 116780 h 1647130"/>
              <a:gd name="connsiteX3" fmla="*/ 337134 w 1711909"/>
              <a:gd name="connsiteY3" fmla="*/ 199330 h 1647130"/>
              <a:gd name="connsiteX4" fmla="*/ 1623009 w 1711909"/>
              <a:gd name="connsiteY4" fmla="*/ 980380 h 1647130"/>
              <a:gd name="connsiteX5" fmla="*/ 1711909 w 1711909"/>
              <a:gd name="connsiteY5" fmla="*/ 1135955 h 1647130"/>
              <a:gd name="connsiteX6" fmla="*/ 1680159 w 1711909"/>
              <a:gd name="connsiteY6" fmla="*/ 1428055 h 1647130"/>
              <a:gd name="connsiteX7" fmla="*/ 1534109 w 1711909"/>
              <a:gd name="connsiteY7" fmla="*/ 1567755 h 1647130"/>
              <a:gd name="connsiteX8" fmla="*/ 1283284 w 1711909"/>
              <a:gd name="connsiteY8" fmla="*/ 1647130 h 1647130"/>
              <a:gd name="connsiteX0" fmla="*/ 47625 w 1374775"/>
              <a:gd name="connsiteY0" fmla="*/ 0 h 1581150"/>
              <a:gd name="connsiteX1" fmla="*/ 76200 w 1374775"/>
              <a:gd name="connsiteY1" fmla="*/ 50800 h 1581150"/>
              <a:gd name="connsiteX2" fmla="*/ 76200 w 1374775"/>
              <a:gd name="connsiteY2" fmla="*/ 50800 h 1581150"/>
              <a:gd name="connsiteX3" fmla="*/ 0 w 1374775"/>
              <a:gd name="connsiteY3" fmla="*/ 133350 h 1581150"/>
              <a:gd name="connsiteX4" fmla="*/ 1285875 w 1374775"/>
              <a:gd name="connsiteY4" fmla="*/ 914400 h 1581150"/>
              <a:gd name="connsiteX5" fmla="*/ 1374775 w 1374775"/>
              <a:gd name="connsiteY5" fmla="*/ 1069975 h 1581150"/>
              <a:gd name="connsiteX6" fmla="*/ 1343025 w 1374775"/>
              <a:gd name="connsiteY6" fmla="*/ 1362075 h 1581150"/>
              <a:gd name="connsiteX7" fmla="*/ 1196975 w 1374775"/>
              <a:gd name="connsiteY7" fmla="*/ 1501775 h 1581150"/>
              <a:gd name="connsiteX8" fmla="*/ 946150 w 1374775"/>
              <a:gd name="connsiteY8" fmla="*/ 1581150 h 1581150"/>
              <a:gd name="connsiteX0" fmla="*/ 86171 w 1413321"/>
              <a:gd name="connsiteY0" fmla="*/ 0 h 1581150"/>
              <a:gd name="connsiteX1" fmla="*/ 114746 w 1413321"/>
              <a:gd name="connsiteY1" fmla="*/ 50800 h 1581150"/>
              <a:gd name="connsiteX2" fmla="*/ 114746 w 1413321"/>
              <a:gd name="connsiteY2" fmla="*/ 50800 h 1581150"/>
              <a:gd name="connsiteX3" fmla="*/ 38546 w 1413321"/>
              <a:gd name="connsiteY3" fmla="*/ 133350 h 1581150"/>
              <a:gd name="connsiteX4" fmla="*/ 781496 w 1413321"/>
              <a:gd name="connsiteY4" fmla="*/ 523875 h 1581150"/>
              <a:gd name="connsiteX5" fmla="*/ 1324421 w 1413321"/>
              <a:gd name="connsiteY5" fmla="*/ 914400 h 1581150"/>
              <a:gd name="connsiteX6" fmla="*/ 1413321 w 1413321"/>
              <a:gd name="connsiteY6" fmla="*/ 1069975 h 1581150"/>
              <a:gd name="connsiteX7" fmla="*/ 1381571 w 1413321"/>
              <a:gd name="connsiteY7" fmla="*/ 1362075 h 1581150"/>
              <a:gd name="connsiteX8" fmla="*/ 1235521 w 1413321"/>
              <a:gd name="connsiteY8" fmla="*/ 1501775 h 1581150"/>
              <a:gd name="connsiteX9" fmla="*/ 984696 w 1413321"/>
              <a:gd name="connsiteY9" fmla="*/ 1581150 h 1581150"/>
              <a:gd name="connsiteX0" fmla="*/ 47625 w 1374775"/>
              <a:gd name="connsiteY0" fmla="*/ 0 h 1581150"/>
              <a:gd name="connsiteX1" fmla="*/ 76200 w 1374775"/>
              <a:gd name="connsiteY1" fmla="*/ 50800 h 1581150"/>
              <a:gd name="connsiteX2" fmla="*/ 76200 w 1374775"/>
              <a:gd name="connsiteY2" fmla="*/ 50800 h 1581150"/>
              <a:gd name="connsiteX3" fmla="*/ 0 w 1374775"/>
              <a:gd name="connsiteY3" fmla="*/ 133350 h 1581150"/>
              <a:gd name="connsiteX4" fmla="*/ 742950 w 1374775"/>
              <a:gd name="connsiteY4" fmla="*/ 523875 h 1581150"/>
              <a:gd name="connsiteX5" fmla="*/ 1285875 w 1374775"/>
              <a:gd name="connsiteY5" fmla="*/ 914400 h 1581150"/>
              <a:gd name="connsiteX6" fmla="*/ 1374775 w 1374775"/>
              <a:gd name="connsiteY6" fmla="*/ 1069975 h 1581150"/>
              <a:gd name="connsiteX7" fmla="*/ 1343025 w 1374775"/>
              <a:gd name="connsiteY7" fmla="*/ 1362075 h 1581150"/>
              <a:gd name="connsiteX8" fmla="*/ 1196975 w 1374775"/>
              <a:gd name="connsiteY8" fmla="*/ 1501775 h 1581150"/>
              <a:gd name="connsiteX9" fmla="*/ 946150 w 1374775"/>
              <a:gd name="connsiteY9" fmla="*/ 1581150 h 1581150"/>
              <a:gd name="connsiteX0" fmla="*/ 47625 w 1374775"/>
              <a:gd name="connsiteY0" fmla="*/ 0 h 1628775"/>
              <a:gd name="connsiteX1" fmla="*/ 76200 w 1374775"/>
              <a:gd name="connsiteY1" fmla="*/ 50800 h 1628775"/>
              <a:gd name="connsiteX2" fmla="*/ 76200 w 1374775"/>
              <a:gd name="connsiteY2" fmla="*/ 50800 h 1628775"/>
              <a:gd name="connsiteX3" fmla="*/ 0 w 1374775"/>
              <a:gd name="connsiteY3" fmla="*/ 133350 h 1628775"/>
              <a:gd name="connsiteX4" fmla="*/ 742950 w 1374775"/>
              <a:gd name="connsiteY4" fmla="*/ 523875 h 1628775"/>
              <a:gd name="connsiteX5" fmla="*/ 1285875 w 1374775"/>
              <a:gd name="connsiteY5" fmla="*/ 914400 h 1628775"/>
              <a:gd name="connsiteX6" fmla="*/ 1374775 w 1374775"/>
              <a:gd name="connsiteY6" fmla="*/ 1069975 h 1628775"/>
              <a:gd name="connsiteX7" fmla="*/ 1343025 w 1374775"/>
              <a:gd name="connsiteY7" fmla="*/ 1362075 h 1628775"/>
              <a:gd name="connsiteX8" fmla="*/ 1196975 w 1374775"/>
              <a:gd name="connsiteY8" fmla="*/ 1501775 h 1628775"/>
              <a:gd name="connsiteX9" fmla="*/ 1038225 w 1374775"/>
              <a:gd name="connsiteY9" fmla="*/ 1628775 h 1628775"/>
              <a:gd name="connsiteX0" fmla="*/ 47625 w 1374775"/>
              <a:gd name="connsiteY0" fmla="*/ 0 h 1628775"/>
              <a:gd name="connsiteX1" fmla="*/ 76200 w 1374775"/>
              <a:gd name="connsiteY1" fmla="*/ 50800 h 1628775"/>
              <a:gd name="connsiteX2" fmla="*/ 76200 w 1374775"/>
              <a:gd name="connsiteY2" fmla="*/ 50800 h 1628775"/>
              <a:gd name="connsiteX3" fmla="*/ 0 w 1374775"/>
              <a:gd name="connsiteY3" fmla="*/ 133350 h 1628775"/>
              <a:gd name="connsiteX4" fmla="*/ 742950 w 1374775"/>
              <a:gd name="connsiteY4" fmla="*/ 523875 h 1628775"/>
              <a:gd name="connsiteX5" fmla="*/ 1285875 w 1374775"/>
              <a:gd name="connsiteY5" fmla="*/ 914400 h 1628775"/>
              <a:gd name="connsiteX6" fmla="*/ 1374775 w 1374775"/>
              <a:gd name="connsiteY6" fmla="*/ 1069975 h 1628775"/>
              <a:gd name="connsiteX7" fmla="*/ 1343025 w 1374775"/>
              <a:gd name="connsiteY7" fmla="*/ 1362075 h 1628775"/>
              <a:gd name="connsiteX8" fmla="*/ 1038225 w 1374775"/>
              <a:gd name="connsiteY8" fmla="*/ 1628775 h 1628775"/>
              <a:gd name="connsiteX0" fmla="*/ 47625 w 1374775"/>
              <a:gd name="connsiteY0" fmla="*/ 0 h 1542029"/>
              <a:gd name="connsiteX1" fmla="*/ 76200 w 1374775"/>
              <a:gd name="connsiteY1" fmla="*/ 50800 h 1542029"/>
              <a:gd name="connsiteX2" fmla="*/ 76200 w 1374775"/>
              <a:gd name="connsiteY2" fmla="*/ 50800 h 1542029"/>
              <a:gd name="connsiteX3" fmla="*/ 0 w 1374775"/>
              <a:gd name="connsiteY3" fmla="*/ 133350 h 1542029"/>
              <a:gd name="connsiteX4" fmla="*/ 742950 w 1374775"/>
              <a:gd name="connsiteY4" fmla="*/ 523875 h 1542029"/>
              <a:gd name="connsiteX5" fmla="*/ 1285875 w 1374775"/>
              <a:gd name="connsiteY5" fmla="*/ 914400 h 1542029"/>
              <a:gd name="connsiteX6" fmla="*/ 1374775 w 1374775"/>
              <a:gd name="connsiteY6" fmla="*/ 1069975 h 1542029"/>
              <a:gd name="connsiteX7" fmla="*/ 1343025 w 1374775"/>
              <a:gd name="connsiteY7" fmla="*/ 1362075 h 1542029"/>
              <a:gd name="connsiteX8" fmla="*/ 765794 w 1374775"/>
              <a:gd name="connsiteY8" fmla="*/ 1542029 h 1542029"/>
              <a:gd name="connsiteX0" fmla="*/ 47625 w 1374775"/>
              <a:gd name="connsiteY0" fmla="*/ 0 h 1542029"/>
              <a:gd name="connsiteX1" fmla="*/ 76200 w 1374775"/>
              <a:gd name="connsiteY1" fmla="*/ 50800 h 1542029"/>
              <a:gd name="connsiteX2" fmla="*/ 76200 w 1374775"/>
              <a:gd name="connsiteY2" fmla="*/ 50800 h 1542029"/>
              <a:gd name="connsiteX3" fmla="*/ 0 w 1374775"/>
              <a:gd name="connsiteY3" fmla="*/ 133350 h 1542029"/>
              <a:gd name="connsiteX4" fmla="*/ 742950 w 1374775"/>
              <a:gd name="connsiteY4" fmla="*/ 523875 h 1542029"/>
              <a:gd name="connsiteX5" fmla="*/ 1285875 w 1374775"/>
              <a:gd name="connsiteY5" fmla="*/ 914400 h 1542029"/>
              <a:gd name="connsiteX6" fmla="*/ 1374775 w 1374775"/>
              <a:gd name="connsiteY6" fmla="*/ 1069975 h 1542029"/>
              <a:gd name="connsiteX7" fmla="*/ 1142637 w 1374775"/>
              <a:gd name="connsiteY7" fmla="*/ 1175273 h 1542029"/>
              <a:gd name="connsiteX8" fmla="*/ 765794 w 1374775"/>
              <a:gd name="connsiteY8" fmla="*/ 1542029 h 1542029"/>
              <a:gd name="connsiteX0" fmla="*/ 47625 w 1289594"/>
              <a:gd name="connsiteY0" fmla="*/ 0 h 1542029"/>
              <a:gd name="connsiteX1" fmla="*/ 76200 w 1289594"/>
              <a:gd name="connsiteY1" fmla="*/ 50800 h 1542029"/>
              <a:gd name="connsiteX2" fmla="*/ 76200 w 1289594"/>
              <a:gd name="connsiteY2" fmla="*/ 50800 h 1542029"/>
              <a:gd name="connsiteX3" fmla="*/ 0 w 1289594"/>
              <a:gd name="connsiteY3" fmla="*/ 133350 h 1542029"/>
              <a:gd name="connsiteX4" fmla="*/ 742950 w 1289594"/>
              <a:gd name="connsiteY4" fmla="*/ 523875 h 1542029"/>
              <a:gd name="connsiteX5" fmla="*/ 1285875 w 1289594"/>
              <a:gd name="connsiteY5" fmla="*/ 914400 h 1542029"/>
              <a:gd name="connsiteX6" fmla="*/ 1170659 w 1289594"/>
              <a:gd name="connsiteY6" fmla="*/ 963909 h 1542029"/>
              <a:gd name="connsiteX7" fmla="*/ 1142637 w 1289594"/>
              <a:gd name="connsiteY7" fmla="*/ 1175273 h 1542029"/>
              <a:gd name="connsiteX8" fmla="*/ 765794 w 1289594"/>
              <a:gd name="connsiteY8" fmla="*/ 1542029 h 1542029"/>
              <a:gd name="connsiteX0" fmla="*/ 47625 w 1170659"/>
              <a:gd name="connsiteY0" fmla="*/ 0 h 1542029"/>
              <a:gd name="connsiteX1" fmla="*/ 76200 w 1170659"/>
              <a:gd name="connsiteY1" fmla="*/ 50800 h 1542029"/>
              <a:gd name="connsiteX2" fmla="*/ 76200 w 1170659"/>
              <a:gd name="connsiteY2" fmla="*/ 50800 h 1542029"/>
              <a:gd name="connsiteX3" fmla="*/ 0 w 1170659"/>
              <a:gd name="connsiteY3" fmla="*/ 133350 h 1542029"/>
              <a:gd name="connsiteX4" fmla="*/ 742950 w 1170659"/>
              <a:gd name="connsiteY4" fmla="*/ 523875 h 1542029"/>
              <a:gd name="connsiteX5" fmla="*/ 1087073 w 1170659"/>
              <a:gd name="connsiteY5" fmla="*/ 790600 h 1542029"/>
              <a:gd name="connsiteX6" fmla="*/ 1170659 w 1170659"/>
              <a:gd name="connsiteY6" fmla="*/ 963909 h 1542029"/>
              <a:gd name="connsiteX7" fmla="*/ 1142637 w 1170659"/>
              <a:gd name="connsiteY7" fmla="*/ 1175273 h 1542029"/>
              <a:gd name="connsiteX8" fmla="*/ 765794 w 1170659"/>
              <a:gd name="connsiteY8" fmla="*/ 1542029 h 1542029"/>
              <a:gd name="connsiteX0" fmla="*/ 52699 w 1175733"/>
              <a:gd name="connsiteY0" fmla="*/ 0 h 1542029"/>
              <a:gd name="connsiteX1" fmla="*/ 81274 w 1175733"/>
              <a:gd name="connsiteY1" fmla="*/ 50800 h 1542029"/>
              <a:gd name="connsiteX2" fmla="*/ 81274 w 1175733"/>
              <a:gd name="connsiteY2" fmla="*/ 50800 h 1542029"/>
              <a:gd name="connsiteX3" fmla="*/ 0 w 1175733"/>
              <a:gd name="connsiteY3" fmla="*/ 170198 h 1542029"/>
              <a:gd name="connsiteX4" fmla="*/ 748024 w 1175733"/>
              <a:gd name="connsiteY4" fmla="*/ 523875 h 1542029"/>
              <a:gd name="connsiteX5" fmla="*/ 1092147 w 1175733"/>
              <a:gd name="connsiteY5" fmla="*/ 790600 h 1542029"/>
              <a:gd name="connsiteX6" fmla="*/ 1175733 w 1175733"/>
              <a:gd name="connsiteY6" fmla="*/ 963909 h 1542029"/>
              <a:gd name="connsiteX7" fmla="*/ 1147711 w 1175733"/>
              <a:gd name="connsiteY7" fmla="*/ 1175273 h 1542029"/>
              <a:gd name="connsiteX8" fmla="*/ 770868 w 1175733"/>
              <a:gd name="connsiteY8" fmla="*/ 1542029 h 1542029"/>
              <a:gd name="connsiteX0" fmla="*/ 52699 w 1175733"/>
              <a:gd name="connsiteY0" fmla="*/ 0 h 1542029"/>
              <a:gd name="connsiteX1" fmla="*/ 81274 w 1175733"/>
              <a:gd name="connsiteY1" fmla="*/ 50800 h 1542029"/>
              <a:gd name="connsiteX2" fmla="*/ 81274 w 1175733"/>
              <a:gd name="connsiteY2" fmla="*/ 50800 h 1542029"/>
              <a:gd name="connsiteX3" fmla="*/ 0 w 1175733"/>
              <a:gd name="connsiteY3" fmla="*/ 170198 h 1542029"/>
              <a:gd name="connsiteX4" fmla="*/ 748024 w 1175733"/>
              <a:gd name="connsiteY4" fmla="*/ 523875 h 1542029"/>
              <a:gd name="connsiteX5" fmla="*/ 1092147 w 1175733"/>
              <a:gd name="connsiteY5" fmla="*/ 790600 h 1542029"/>
              <a:gd name="connsiteX6" fmla="*/ 1175733 w 1175733"/>
              <a:gd name="connsiteY6" fmla="*/ 963909 h 1542029"/>
              <a:gd name="connsiteX7" fmla="*/ 1131047 w 1175733"/>
              <a:gd name="connsiteY7" fmla="*/ 1171132 h 1542029"/>
              <a:gd name="connsiteX8" fmla="*/ 770868 w 1175733"/>
              <a:gd name="connsiteY8" fmla="*/ 1542029 h 1542029"/>
              <a:gd name="connsiteX0" fmla="*/ 52699 w 1175733"/>
              <a:gd name="connsiteY0" fmla="*/ 0 h 1542029"/>
              <a:gd name="connsiteX1" fmla="*/ 81274 w 1175733"/>
              <a:gd name="connsiteY1" fmla="*/ 50800 h 1542029"/>
              <a:gd name="connsiteX2" fmla="*/ 81274 w 1175733"/>
              <a:gd name="connsiteY2" fmla="*/ 50800 h 1542029"/>
              <a:gd name="connsiteX3" fmla="*/ 0 w 1175733"/>
              <a:gd name="connsiteY3" fmla="*/ 170198 h 1542029"/>
              <a:gd name="connsiteX4" fmla="*/ 748024 w 1175733"/>
              <a:gd name="connsiteY4" fmla="*/ 523875 h 1542029"/>
              <a:gd name="connsiteX5" fmla="*/ 1081279 w 1175733"/>
              <a:gd name="connsiteY5" fmla="*/ 806955 h 1542029"/>
              <a:gd name="connsiteX6" fmla="*/ 1175733 w 1175733"/>
              <a:gd name="connsiteY6" fmla="*/ 963909 h 1542029"/>
              <a:gd name="connsiteX7" fmla="*/ 1131047 w 1175733"/>
              <a:gd name="connsiteY7" fmla="*/ 1171132 h 1542029"/>
              <a:gd name="connsiteX8" fmla="*/ 770868 w 1175733"/>
              <a:gd name="connsiteY8" fmla="*/ 1542029 h 1542029"/>
              <a:gd name="connsiteX0" fmla="*/ 52699 w 1158758"/>
              <a:gd name="connsiteY0" fmla="*/ 0 h 1542029"/>
              <a:gd name="connsiteX1" fmla="*/ 81274 w 1158758"/>
              <a:gd name="connsiteY1" fmla="*/ 50800 h 1542029"/>
              <a:gd name="connsiteX2" fmla="*/ 81274 w 1158758"/>
              <a:gd name="connsiteY2" fmla="*/ 50800 h 1542029"/>
              <a:gd name="connsiteX3" fmla="*/ 0 w 1158758"/>
              <a:gd name="connsiteY3" fmla="*/ 170198 h 1542029"/>
              <a:gd name="connsiteX4" fmla="*/ 748024 w 1158758"/>
              <a:gd name="connsiteY4" fmla="*/ 523875 h 1542029"/>
              <a:gd name="connsiteX5" fmla="*/ 1081279 w 1158758"/>
              <a:gd name="connsiteY5" fmla="*/ 806955 h 1542029"/>
              <a:gd name="connsiteX6" fmla="*/ 1158758 w 1158758"/>
              <a:gd name="connsiteY6" fmla="*/ 966496 h 1542029"/>
              <a:gd name="connsiteX7" fmla="*/ 1131047 w 1158758"/>
              <a:gd name="connsiteY7" fmla="*/ 1171132 h 1542029"/>
              <a:gd name="connsiteX8" fmla="*/ 770868 w 1158758"/>
              <a:gd name="connsiteY8" fmla="*/ 1542029 h 1542029"/>
              <a:gd name="connsiteX0" fmla="*/ 52699 w 1158758"/>
              <a:gd name="connsiteY0" fmla="*/ 0 h 1249107"/>
              <a:gd name="connsiteX1" fmla="*/ 81274 w 1158758"/>
              <a:gd name="connsiteY1" fmla="*/ 50800 h 1249107"/>
              <a:gd name="connsiteX2" fmla="*/ 81274 w 1158758"/>
              <a:gd name="connsiteY2" fmla="*/ 50800 h 1249107"/>
              <a:gd name="connsiteX3" fmla="*/ 0 w 1158758"/>
              <a:gd name="connsiteY3" fmla="*/ 170198 h 1249107"/>
              <a:gd name="connsiteX4" fmla="*/ 748024 w 1158758"/>
              <a:gd name="connsiteY4" fmla="*/ 523875 h 1249107"/>
              <a:gd name="connsiteX5" fmla="*/ 1081279 w 1158758"/>
              <a:gd name="connsiteY5" fmla="*/ 806955 h 1249107"/>
              <a:gd name="connsiteX6" fmla="*/ 1158758 w 1158758"/>
              <a:gd name="connsiteY6" fmla="*/ 966496 h 1249107"/>
              <a:gd name="connsiteX7" fmla="*/ 1131047 w 1158758"/>
              <a:gd name="connsiteY7" fmla="*/ 1171132 h 1249107"/>
              <a:gd name="connsiteX8" fmla="*/ 1070944 w 1158758"/>
              <a:gd name="connsiteY8" fmla="*/ 1249107 h 1249107"/>
              <a:gd name="connsiteX0" fmla="*/ 52699 w 1158758"/>
              <a:gd name="connsiteY0" fmla="*/ 0 h 1249107"/>
              <a:gd name="connsiteX1" fmla="*/ 81274 w 1158758"/>
              <a:gd name="connsiteY1" fmla="*/ 50800 h 1249107"/>
              <a:gd name="connsiteX2" fmla="*/ 81274 w 1158758"/>
              <a:gd name="connsiteY2" fmla="*/ 50800 h 1249107"/>
              <a:gd name="connsiteX3" fmla="*/ 0 w 1158758"/>
              <a:gd name="connsiteY3" fmla="*/ 170198 h 1249107"/>
              <a:gd name="connsiteX4" fmla="*/ 1081279 w 1158758"/>
              <a:gd name="connsiteY4" fmla="*/ 806955 h 1249107"/>
              <a:gd name="connsiteX5" fmla="*/ 1158758 w 1158758"/>
              <a:gd name="connsiteY5" fmla="*/ 966496 h 1249107"/>
              <a:gd name="connsiteX6" fmla="*/ 1131047 w 1158758"/>
              <a:gd name="connsiteY6" fmla="*/ 1171132 h 1249107"/>
              <a:gd name="connsiteX7" fmla="*/ 1070944 w 1158758"/>
              <a:gd name="connsiteY7" fmla="*/ 1249107 h 1249107"/>
              <a:gd name="connsiteX0" fmla="*/ 81274 w 1158758"/>
              <a:gd name="connsiteY0" fmla="*/ 0 h 1198307"/>
              <a:gd name="connsiteX1" fmla="*/ 81274 w 1158758"/>
              <a:gd name="connsiteY1" fmla="*/ 0 h 1198307"/>
              <a:gd name="connsiteX2" fmla="*/ 0 w 1158758"/>
              <a:gd name="connsiteY2" fmla="*/ 119398 h 1198307"/>
              <a:gd name="connsiteX3" fmla="*/ 1081279 w 1158758"/>
              <a:gd name="connsiteY3" fmla="*/ 756155 h 1198307"/>
              <a:gd name="connsiteX4" fmla="*/ 1158758 w 1158758"/>
              <a:gd name="connsiteY4" fmla="*/ 915696 h 1198307"/>
              <a:gd name="connsiteX5" fmla="*/ 1131047 w 1158758"/>
              <a:gd name="connsiteY5" fmla="*/ 1120332 h 1198307"/>
              <a:gd name="connsiteX6" fmla="*/ 1070944 w 1158758"/>
              <a:gd name="connsiteY6" fmla="*/ 1198307 h 1198307"/>
              <a:gd name="connsiteX0" fmla="*/ 0 w 1077484"/>
              <a:gd name="connsiteY0" fmla="*/ 0 h 1198307"/>
              <a:gd name="connsiteX1" fmla="*/ 0 w 1077484"/>
              <a:gd name="connsiteY1" fmla="*/ 0 h 1198307"/>
              <a:gd name="connsiteX2" fmla="*/ 1000005 w 1077484"/>
              <a:gd name="connsiteY2" fmla="*/ 756155 h 1198307"/>
              <a:gd name="connsiteX3" fmla="*/ 1077484 w 1077484"/>
              <a:gd name="connsiteY3" fmla="*/ 915696 h 1198307"/>
              <a:gd name="connsiteX4" fmla="*/ 1049773 w 1077484"/>
              <a:gd name="connsiteY4" fmla="*/ 1120332 h 1198307"/>
              <a:gd name="connsiteX5" fmla="*/ 989670 w 1077484"/>
              <a:gd name="connsiteY5" fmla="*/ 1198307 h 1198307"/>
              <a:gd name="connsiteX0" fmla="*/ 0 w 1077484"/>
              <a:gd name="connsiteY0" fmla="*/ 0 h 1198307"/>
              <a:gd name="connsiteX1" fmla="*/ 1000005 w 1077484"/>
              <a:gd name="connsiteY1" fmla="*/ 756155 h 1198307"/>
              <a:gd name="connsiteX2" fmla="*/ 1077484 w 1077484"/>
              <a:gd name="connsiteY2" fmla="*/ 915696 h 1198307"/>
              <a:gd name="connsiteX3" fmla="*/ 1049773 w 1077484"/>
              <a:gd name="connsiteY3" fmla="*/ 1120332 h 1198307"/>
              <a:gd name="connsiteX4" fmla="*/ 989670 w 1077484"/>
              <a:gd name="connsiteY4" fmla="*/ 1198307 h 1198307"/>
              <a:gd name="connsiteX0" fmla="*/ 0 w 307137"/>
              <a:gd name="connsiteY0" fmla="*/ 0 h 614918"/>
              <a:gd name="connsiteX1" fmla="*/ 229658 w 307137"/>
              <a:gd name="connsiteY1" fmla="*/ 172766 h 614918"/>
              <a:gd name="connsiteX2" fmla="*/ 307137 w 307137"/>
              <a:gd name="connsiteY2" fmla="*/ 332307 h 614918"/>
              <a:gd name="connsiteX3" fmla="*/ 279426 w 307137"/>
              <a:gd name="connsiteY3" fmla="*/ 536943 h 614918"/>
              <a:gd name="connsiteX4" fmla="*/ 219323 w 307137"/>
              <a:gd name="connsiteY4" fmla="*/ 614918 h 61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137" h="614918">
                <a:moveTo>
                  <a:pt x="0" y="0"/>
                </a:moveTo>
                <a:lnTo>
                  <a:pt x="229658" y="172766"/>
                </a:lnTo>
                <a:cubicBezTo>
                  <a:pt x="259291" y="224624"/>
                  <a:pt x="294437" y="265632"/>
                  <a:pt x="307137" y="332307"/>
                </a:cubicBezTo>
                <a:lnTo>
                  <a:pt x="279426" y="536943"/>
                </a:lnTo>
                <a:cubicBezTo>
                  <a:pt x="223334" y="630076"/>
                  <a:pt x="282823" y="559356"/>
                  <a:pt x="219323" y="614918"/>
                </a:cubicBezTo>
              </a:path>
            </a:pathLst>
          </a:custGeom>
          <a:ln w="38100">
            <a:solidFill>
              <a:srgbClr val="FFFF00"/>
            </a:solidFill>
            <a:prstDash val="dash"/>
          </a:ln>
          <a:effectLst>
            <a:outerShdw blurRad="38100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7113649F-D817-442D-A980-EF38D7F15F1D}"/>
              </a:ext>
            </a:extLst>
          </p:cNvPr>
          <p:cNvSpPr/>
          <p:nvPr/>
        </p:nvSpPr>
        <p:spPr>
          <a:xfrm rot="2085235">
            <a:off x="3425779" y="2912040"/>
            <a:ext cx="3400877" cy="1497286"/>
          </a:xfrm>
          <a:custGeom>
            <a:avLst/>
            <a:gdLst>
              <a:gd name="connsiteX0" fmla="*/ 115486 w 8046258"/>
              <a:gd name="connsiteY0" fmla="*/ 2095500 h 2164610"/>
              <a:gd name="connsiteX1" fmla="*/ 62146 w 8046258"/>
              <a:gd name="connsiteY1" fmla="*/ 2057400 h 2164610"/>
              <a:gd name="connsiteX2" fmla="*/ 1128946 w 8046258"/>
              <a:gd name="connsiteY2" fmla="*/ 960120 h 2164610"/>
              <a:gd name="connsiteX3" fmla="*/ 1471846 w 8046258"/>
              <a:gd name="connsiteY3" fmla="*/ 762000 h 2164610"/>
              <a:gd name="connsiteX4" fmla="*/ 1609006 w 8046258"/>
              <a:gd name="connsiteY4" fmla="*/ 815340 h 2164610"/>
              <a:gd name="connsiteX5" fmla="*/ 2988226 w 8046258"/>
              <a:gd name="connsiteY5" fmla="*/ 601980 h 2164610"/>
              <a:gd name="connsiteX6" fmla="*/ 4047406 w 8046258"/>
              <a:gd name="connsiteY6" fmla="*/ 0 h 2164610"/>
              <a:gd name="connsiteX7" fmla="*/ 4192186 w 8046258"/>
              <a:gd name="connsiteY7" fmla="*/ 91440 h 2164610"/>
              <a:gd name="connsiteX8" fmla="*/ 5495206 w 8046258"/>
              <a:gd name="connsiteY8" fmla="*/ 60960 h 2164610"/>
              <a:gd name="connsiteX9" fmla="*/ 5685706 w 8046258"/>
              <a:gd name="connsiteY9" fmla="*/ 1188720 h 2164610"/>
              <a:gd name="connsiteX10" fmla="*/ 5883826 w 8046258"/>
              <a:gd name="connsiteY10" fmla="*/ 1135380 h 2164610"/>
              <a:gd name="connsiteX11" fmla="*/ 5990506 w 8046258"/>
              <a:gd name="connsiteY11" fmla="*/ 1188720 h 2164610"/>
              <a:gd name="connsiteX12" fmla="*/ 5967646 w 8046258"/>
              <a:gd name="connsiteY12" fmla="*/ 1264920 h 2164610"/>
              <a:gd name="connsiteX13" fmla="*/ 6302926 w 8046258"/>
              <a:gd name="connsiteY13" fmla="*/ 1463040 h 2164610"/>
              <a:gd name="connsiteX14" fmla="*/ 7804066 w 8046258"/>
              <a:gd name="connsiteY14" fmla="*/ 1638300 h 2164610"/>
              <a:gd name="connsiteX15" fmla="*/ 8025046 w 8046258"/>
              <a:gd name="connsiteY15" fmla="*/ 1630680 h 216461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1066800 w 7984112"/>
              <a:gd name="connsiteY2" fmla="*/ 960120 h 2095500"/>
              <a:gd name="connsiteX3" fmla="*/ 1409700 w 7984112"/>
              <a:gd name="connsiteY3" fmla="*/ 762000 h 2095500"/>
              <a:gd name="connsiteX4" fmla="*/ 1546860 w 7984112"/>
              <a:gd name="connsiteY4" fmla="*/ 815340 h 2095500"/>
              <a:gd name="connsiteX5" fmla="*/ 2926080 w 7984112"/>
              <a:gd name="connsiteY5" fmla="*/ 601980 h 2095500"/>
              <a:gd name="connsiteX6" fmla="*/ 3985260 w 7984112"/>
              <a:gd name="connsiteY6" fmla="*/ 0 h 2095500"/>
              <a:gd name="connsiteX7" fmla="*/ 4130040 w 7984112"/>
              <a:gd name="connsiteY7" fmla="*/ 91440 h 2095500"/>
              <a:gd name="connsiteX8" fmla="*/ 5433060 w 7984112"/>
              <a:gd name="connsiteY8" fmla="*/ 60960 h 2095500"/>
              <a:gd name="connsiteX9" fmla="*/ 5623560 w 7984112"/>
              <a:gd name="connsiteY9" fmla="*/ 1188720 h 2095500"/>
              <a:gd name="connsiteX10" fmla="*/ 5821680 w 7984112"/>
              <a:gd name="connsiteY10" fmla="*/ 1135380 h 2095500"/>
              <a:gd name="connsiteX11" fmla="*/ 5928360 w 7984112"/>
              <a:gd name="connsiteY11" fmla="*/ 1188720 h 2095500"/>
              <a:gd name="connsiteX12" fmla="*/ 5905500 w 7984112"/>
              <a:gd name="connsiteY12" fmla="*/ 1264920 h 2095500"/>
              <a:gd name="connsiteX13" fmla="*/ 6240780 w 7984112"/>
              <a:gd name="connsiteY13" fmla="*/ 1463040 h 2095500"/>
              <a:gd name="connsiteX14" fmla="*/ 7741920 w 7984112"/>
              <a:gd name="connsiteY14" fmla="*/ 1638300 h 2095500"/>
              <a:gd name="connsiteX15" fmla="*/ 7962900 w 7984112"/>
              <a:gd name="connsiteY15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642670 w 7984112"/>
              <a:gd name="connsiteY2" fmla="*/ 1400161 h 2095500"/>
              <a:gd name="connsiteX3" fmla="*/ 1066800 w 7984112"/>
              <a:gd name="connsiteY3" fmla="*/ 960120 h 2095500"/>
              <a:gd name="connsiteX4" fmla="*/ 1409700 w 7984112"/>
              <a:gd name="connsiteY4" fmla="*/ 762000 h 2095500"/>
              <a:gd name="connsiteX5" fmla="*/ 1546860 w 7984112"/>
              <a:gd name="connsiteY5" fmla="*/ 815340 h 2095500"/>
              <a:gd name="connsiteX6" fmla="*/ 2926080 w 7984112"/>
              <a:gd name="connsiteY6" fmla="*/ 601980 h 2095500"/>
              <a:gd name="connsiteX7" fmla="*/ 3985260 w 7984112"/>
              <a:gd name="connsiteY7" fmla="*/ 0 h 2095500"/>
              <a:gd name="connsiteX8" fmla="*/ 4130040 w 7984112"/>
              <a:gd name="connsiteY8" fmla="*/ 91440 h 2095500"/>
              <a:gd name="connsiteX9" fmla="*/ 5433060 w 7984112"/>
              <a:gd name="connsiteY9" fmla="*/ 60960 h 2095500"/>
              <a:gd name="connsiteX10" fmla="*/ 5623560 w 7984112"/>
              <a:gd name="connsiteY10" fmla="*/ 1188720 h 2095500"/>
              <a:gd name="connsiteX11" fmla="*/ 5821680 w 7984112"/>
              <a:gd name="connsiteY11" fmla="*/ 1135380 h 2095500"/>
              <a:gd name="connsiteX12" fmla="*/ 5928360 w 7984112"/>
              <a:gd name="connsiteY12" fmla="*/ 1188720 h 2095500"/>
              <a:gd name="connsiteX13" fmla="*/ 5905500 w 7984112"/>
              <a:gd name="connsiteY13" fmla="*/ 1264920 h 2095500"/>
              <a:gd name="connsiteX14" fmla="*/ 6240780 w 7984112"/>
              <a:gd name="connsiteY14" fmla="*/ 1463040 h 2095500"/>
              <a:gd name="connsiteX15" fmla="*/ 7741920 w 7984112"/>
              <a:gd name="connsiteY15" fmla="*/ 1638300 h 2095500"/>
              <a:gd name="connsiteX16" fmla="*/ 7962900 w 7984112"/>
              <a:gd name="connsiteY16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642670 w 7984112"/>
              <a:gd name="connsiteY2" fmla="*/ 1400161 h 2095500"/>
              <a:gd name="connsiteX3" fmla="*/ 771258 w 7984112"/>
              <a:gd name="connsiteY3" fmla="*/ 1257286 h 2095500"/>
              <a:gd name="connsiteX4" fmla="*/ 1066800 w 7984112"/>
              <a:gd name="connsiteY4" fmla="*/ 960120 h 2095500"/>
              <a:gd name="connsiteX5" fmla="*/ 1409700 w 7984112"/>
              <a:gd name="connsiteY5" fmla="*/ 762000 h 2095500"/>
              <a:gd name="connsiteX6" fmla="*/ 1546860 w 7984112"/>
              <a:gd name="connsiteY6" fmla="*/ 815340 h 2095500"/>
              <a:gd name="connsiteX7" fmla="*/ 2926080 w 7984112"/>
              <a:gd name="connsiteY7" fmla="*/ 601980 h 2095500"/>
              <a:gd name="connsiteX8" fmla="*/ 3985260 w 7984112"/>
              <a:gd name="connsiteY8" fmla="*/ 0 h 2095500"/>
              <a:gd name="connsiteX9" fmla="*/ 4130040 w 7984112"/>
              <a:gd name="connsiteY9" fmla="*/ 91440 h 2095500"/>
              <a:gd name="connsiteX10" fmla="*/ 5433060 w 7984112"/>
              <a:gd name="connsiteY10" fmla="*/ 60960 h 2095500"/>
              <a:gd name="connsiteX11" fmla="*/ 5623560 w 7984112"/>
              <a:gd name="connsiteY11" fmla="*/ 1188720 h 2095500"/>
              <a:gd name="connsiteX12" fmla="*/ 5821680 w 7984112"/>
              <a:gd name="connsiteY12" fmla="*/ 1135380 h 2095500"/>
              <a:gd name="connsiteX13" fmla="*/ 5928360 w 7984112"/>
              <a:gd name="connsiteY13" fmla="*/ 1188720 h 2095500"/>
              <a:gd name="connsiteX14" fmla="*/ 5905500 w 7984112"/>
              <a:gd name="connsiteY14" fmla="*/ 1264920 h 2095500"/>
              <a:gd name="connsiteX15" fmla="*/ 6240780 w 7984112"/>
              <a:gd name="connsiteY15" fmla="*/ 1463040 h 2095500"/>
              <a:gd name="connsiteX16" fmla="*/ 7741920 w 7984112"/>
              <a:gd name="connsiteY16" fmla="*/ 1638300 h 2095500"/>
              <a:gd name="connsiteX17" fmla="*/ 7962900 w 7984112"/>
              <a:gd name="connsiteY17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257286 h 2095500"/>
              <a:gd name="connsiteX4" fmla="*/ 1066800 w 7984112"/>
              <a:gd name="connsiteY4" fmla="*/ 960120 h 2095500"/>
              <a:gd name="connsiteX5" fmla="*/ 1409700 w 7984112"/>
              <a:gd name="connsiteY5" fmla="*/ 762000 h 2095500"/>
              <a:gd name="connsiteX6" fmla="*/ 1546860 w 7984112"/>
              <a:gd name="connsiteY6" fmla="*/ 815340 h 2095500"/>
              <a:gd name="connsiteX7" fmla="*/ 2926080 w 7984112"/>
              <a:gd name="connsiteY7" fmla="*/ 601980 h 2095500"/>
              <a:gd name="connsiteX8" fmla="*/ 3985260 w 7984112"/>
              <a:gd name="connsiteY8" fmla="*/ 0 h 2095500"/>
              <a:gd name="connsiteX9" fmla="*/ 4130040 w 7984112"/>
              <a:gd name="connsiteY9" fmla="*/ 91440 h 2095500"/>
              <a:gd name="connsiteX10" fmla="*/ 5433060 w 7984112"/>
              <a:gd name="connsiteY10" fmla="*/ 60960 h 2095500"/>
              <a:gd name="connsiteX11" fmla="*/ 5623560 w 7984112"/>
              <a:gd name="connsiteY11" fmla="*/ 1188720 h 2095500"/>
              <a:gd name="connsiteX12" fmla="*/ 5821680 w 7984112"/>
              <a:gd name="connsiteY12" fmla="*/ 1135380 h 2095500"/>
              <a:gd name="connsiteX13" fmla="*/ 5928360 w 7984112"/>
              <a:gd name="connsiteY13" fmla="*/ 1188720 h 2095500"/>
              <a:gd name="connsiteX14" fmla="*/ 5905500 w 7984112"/>
              <a:gd name="connsiteY14" fmla="*/ 1264920 h 2095500"/>
              <a:gd name="connsiteX15" fmla="*/ 6240780 w 7984112"/>
              <a:gd name="connsiteY15" fmla="*/ 1463040 h 2095500"/>
              <a:gd name="connsiteX16" fmla="*/ 7741920 w 7984112"/>
              <a:gd name="connsiteY16" fmla="*/ 1638300 h 2095500"/>
              <a:gd name="connsiteX17" fmla="*/ 7962900 w 7984112"/>
              <a:gd name="connsiteY17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181086 h 2095500"/>
              <a:gd name="connsiteX4" fmla="*/ 1066800 w 7984112"/>
              <a:gd name="connsiteY4" fmla="*/ 960120 h 2095500"/>
              <a:gd name="connsiteX5" fmla="*/ 1409700 w 7984112"/>
              <a:gd name="connsiteY5" fmla="*/ 762000 h 2095500"/>
              <a:gd name="connsiteX6" fmla="*/ 1546860 w 7984112"/>
              <a:gd name="connsiteY6" fmla="*/ 815340 h 2095500"/>
              <a:gd name="connsiteX7" fmla="*/ 2926080 w 7984112"/>
              <a:gd name="connsiteY7" fmla="*/ 601980 h 2095500"/>
              <a:gd name="connsiteX8" fmla="*/ 3985260 w 7984112"/>
              <a:gd name="connsiteY8" fmla="*/ 0 h 2095500"/>
              <a:gd name="connsiteX9" fmla="*/ 4130040 w 7984112"/>
              <a:gd name="connsiteY9" fmla="*/ 91440 h 2095500"/>
              <a:gd name="connsiteX10" fmla="*/ 5433060 w 7984112"/>
              <a:gd name="connsiteY10" fmla="*/ 60960 h 2095500"/>
              <a:gd name="connsiteX11" fmla="*/ 5623560 w 7984112"/>
              <a:gd name="connsiteY11" fmla="*/ 1188720 h 2095500"/>
              <a:gd name="connsiteX12" fmla="*/ 5821680 w 7984112"/>
              <a:gd name="connsiteY12" fmla="*/ 1135380 h 2095500"/>
              <a:gd name="connsiteX13" fmla="*/ 5928360 w 7984112"/>
              <a:gd name="connsiteY13" fmla="*/ 1188720 h 2095500"/>
              <a:gd name="connsiteX14" fmla="*/ 5905500 w 7984112"/>
              <a:gd name="connsiteY14" fmla="*/ 1264920 h 2095500"/>
              <a:gd name="connsiteX15" fmla="*/ 6240780 w 7984112"/>
              <a:gd name="connsiteY15" fmla="*/ 1463040 h 2095500"/>
              <a:gd name="connsiteX16" fmla="*/ 7741920 w 7984112"/>
              <a:gd name="connsiteY16" fmla="*/ 1638300 h 2095500"/>
              <a:gd name="connsiteX17" fmla="*/ 7962900 w 7984112"/>
              <a:gd name="connsiteY17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181086 h 2095500"/>
              <a:gd name="connsiteX4" fmla="*/ 1066800 w 7984112"/>
              <a:gd name="connsiteY4" fmla="*/ 960120 h 2095500"/>
              <a:gd name="connsiteX5" fmla="*/ 1409700 w 7984112"/>
              <a:gd name="connsiteY5" fmla="*/ 762000 h 2095500"/>
              <a:gd name="connsiteX6" fmla="*/ 1546860 w 7984112"/>
              <a:gd name="connsiteY6" fmla="*/ 815340 h 2095500"/>
              <a:gd name="connsiteX7" fmla="*/ 2926080 w 7984112"/>
              <a:gd name="connsiteY7" fmla="*/ 601980 h 2095500"/>
              <a:gd name="connsiteX8" fmla="*/ 3985260 w 7984112"/>
              <a:gd name="connsiteY8" fmla="*/ 0 h 2095500"/>
              <a:gd name="connsiteX9" fmla="*/ 4130040 w 7984112"/>
              <a:gd name="connsiteY9" fmla="*/ 91440 h 2095500"/>
              <a:gd name="connsiteX10" fmla="*/ 5433060 w 7984112"/>
              <a:gd name="connsiteY10" fmla="*/ 60960 h 2095500"/>
              <a:gd name="connsiteX11" fmla="*/ 5623560 w 7984112"/>
              <a:gd name="connsiteY11" fmla="*/ 1188720 h 2095500"/>
              <a:gd name="connsiteX12" fmla="*/ 5821680 w 7984112"/>
              <a:gd name="connsiteY12" fmla="*/ 1135380 h 2095500"/>
              <a:gd name="connsiteX13" fmla="*/ 5928360 w 7984112"/>
              <a:gd name="connsiteY13" fmla="*/ 1188720 h 2095500"/>
              <a:gd name="connsiteX14" fmla="*/ 5905500 w 7984112"/>
              <a:gd name="connsiteY14" fmla="*/ 1264920 h 2095500"/>
              <a:gd name="connsiteX15" fmla="*/ 6240780 w 7984112"/>
              <a:gd name="connsiteY15" fmla="*/ 1463040 h 2095500"/>
              <a:gd name="connsiteX16" fmla="*/ 7741920 w 7984112"/>
              <a:gd name="connsiteY16" fmla="*/ 1638300 h 2095500"/>
              <a:gd name="connsiteX17" fmla="*/ 7962900 w 7984112"/>
              <a:gd name="connsiteY17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181086 h 2095500"/>
              <a:gd name="connsiteX4" fmla="*/ 1066800 w 7984112"/>
              <a:gd name="connsiteY4" fmla="*/ 960120 h 2095500"/>
              <a:gd name="connsiteX5" fmla="*/ 1409700 w 7984112"/>
              <a:gd name="connsiteY5" fmla="*/ 762000 h 2095500"/>
              <a:gd name="connsiteX6" fmla="*/ 1546860 w 7984112"/>
              <a:gd name="connsiteY6" fmla="*/ 815340 h 2095500"/>
              <a:gd name="connsiteX7" fmla="*/ 2133333 w 7984112"/>
              <a:gd name="connsiteY7" fmla="*/ 709599 h 2095500"/>
              <a:gd name="connsiteX8" fmla="*/ 2926080 w 7984112"/>
              <a:gd name="connsiteY8" fmla="*/ 601980 h 2095500"/>
              <a:gd name="connsiteX9" fmla="*/ 3985260 w 7984112"/>
              <a:gd name="connsiteY9" fmla="*/ 0 h 2095500"/>
              <a:gd name="connsiteX10" fmla="*/ 4130040 w 7984112"/>
              <a:gd name="connsiteY10" fmla="*/ 91440 h 2095500"/>
              <a:gd name="connsiteX11" fmla="*/ 5433060 w 7984112"/>
              <a:gd name="connsiteY11" fmla="*/ 60960 h 2095500"/>
              <a:gd name="connsiteX12" fmla="*/ 5623560 w 7984112"/>
              <a:gd name="connsiteY12" fmla="*/ 1188720 h 2095500"/>
              <a:gd name="connsiteX13" fmla="*/ 5821680 w 7984112"/>
              <a:gd name="connsiteY13" fmla="*/ 1135380 h 2095500"/>
              <a:gd name="connsiteX14" fmla="*/ 5928360 w 7984112"/>
              <a:gd name="connsiteY14" fmla="*/ 1188720 h 2095500"/>
              <a:gd name="connsiteX15" fmla="*/ 5905500 w 7984112"/>
              <a:gd name="connsiteY15" fmla="*/ 1264920 h 2095500"/>
              <a:gd name="connsiteX16" fmla="*/ 6240780 w 7984112"/>
              <a:gd name="connsiteY16" fmla="*/ 1463040 h 2095500"/>
              <a:gd name="connsiteX17" fmla="*/ 7741920 w 7984112"/>
              <a:gd name="connsiteY17" fmla="*/ 1638300 h 2095500"/>
              <a:gd name="connsiteX18" fmla="*/ 7962900 w 7984112"/>
              <a:gd name="connsiteY18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181086 h 2095500"/>
              <a:gd name="connsiteX4" fmla="*/ 1066800 w 7984112"/>
              <a:gd name="connsiteY4" fmla="*/ 960120 h 2095500"/>
              <a:gd name="connsiteX5" fmla="*/ 1409700 w 7984112"/>
              <a:gd name="connsiteY5" fmla="*/ 762000 h 2095500"/>
              <a:gd name="connsiteX6" fmla="*/ 1546860 w 7984112"/>
              <a:gd name="connsiteY6" fmla="*/ 815340 h 2095500"/>
              <a:gd name="connsiteX7" fmla="*/ 2133333 w 7984112"/>
              <a:gd name="connsiteY7" fmla="*/ 709599 h 2095500"/>
              <a:gd name="connsiteX8" fmla="*/ 2926080 w 7984112"/>
              <a:gd name="connsiteY8" fmla="*/ 601980 h 2095500"/>
              <a:gd name="connsiteX9" fmla="*/ 3985260 w 7984112"/>
              <a:gd name="connsiteY9" fmla="*/ 0 h 2095500"/>
              <a:gd name="connsiteX10" fmla="*/ 4130040 w 7984112"/>
              <a:gd name="connsiteY10" fmla="*/ 91440 h 2095500"/>
              <a:gd name="connsiteX11" fmla="*/ 5433060 w 7984112"/>
              <a:gd name="connsiteY11" fmla="*/ 60960 h 2095500"/>
              <a:gd name="connsiteX12" fmla="*/ 5623560 w 7984112"/>
              <a:gd name="connsiteY12" fmla="*/ 1188720 h 2095500"/>
              <a:gd name="connsiteX13" fmla="*/ 5821680 w 7984112"/>
              <a:gd name="connsiteY13" fmla="*/ 1135380 h 2095500"/>
              <a:gd name="connsiteX14" fmla="*/ 5928360 w 7984112"/>
              <a:gd name="connsiteY14" fmla="*/ 1188720 h 2095500"/>
              <a:gd name="connsiteX15" fmla="*/ 5905500 w 7984112"/>
              <a:gd name="connsiteY15" fmla="*/ 1264920 h 2095500"/>
              <a:gd name="connsiteX16" fmla="*/ 6240780 w 7984112"/>
              <a:gd name="connsiteY16" fmla="*/ 1463040 h 2095500"/>
              <a:gd name="connsiteX17" fmla="*/ 7741920 w 7984112"/>
              <a:gd name="connsiteY17" fmla="*/ 1638300 h 2095500"/>
              <a:gd name="connsiteX18" fmla="*/ 7962900 w 7984112"/>
              <a:gd name="connsiteY18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181086 h 2095500"/>
              <a:gd name="connsiteX4" fmla="*/ 1066800 w 7984112"/>
              <a:gd name="connsiteY4" fmla="*/ 960120 h 2095500"/>
              <a:gd name="connsiteX5" fmla="*/ 1409700 w 7984112"/>
              <a:gd name="connsiteY5" fmla="*/ 762000 h 2095500"/>
              <a:gd name="connsiteX6" fmla="*/ 1546860 w 7984112"/>
              <a:gd name="connsiteY6" fmla="*/ 815340 h 2095500"/>
              <a:gd name="connsiteX7" fmla="*/ 2133333 w 7984112"/>
              <a:gd name="connsiteY7" fmla="*/ 709599 h 2095500"/>
              <a:gd name="connsiteX8" fmla="*/ 2926080 w 7984112"/>
              <a:gd name="connsiteY8" fmla="*/ 601980 h 2095500"/>
              <a:gd name="connsiteX9" fmla="*/ 3985260 w 7984112"/>
              <a:gd name="connsiteY9" fmla="*/ 0 h 2095500"/>
              <a:gd name="connsiteX10" fmla="*/ 4130040 w 7984112"/>
              <a:gd name="connsiteY10" fmla="*/ 91440 h 2095500"/>
              <a:gd name="connsiteX11" fmla="*/ 5433060 w 7984112"/>
              <a:gd name="connsiteY11" fmla="*/ 60960 h 2095500"/>
              <a:gd name="connsiteX12" fmla="*/ 5623560 w 7984112"/>
              <a:gd name="connsiteY12" fmla="*/ 1188720 h 2095500"/>
              <a:gd name="connsiteX13" fmla="*/ 5821680 w 7984112"/>
              <a:gd name="connsiteY13" fmla="*/ 1135380 h 2095500"/>
              <a:gd name="connsiteX14" fmla="*/ 5928360 w 7984112"/>
              <a:gd name="connsiteY14" fmla="*/ 1188720 h 2095500"/>
              <a:gd name="connsiteX15" fmla="*/ 5905500 w 7984112"/>
              <a:gd name="connsiteY15" fmla="*/ 1264920 h 2095500"/>
              <a:gd name="connsiteX16" fmla="*/ 6240780 w 7984112"/>
              <a:gd name="connsiteY16" fmla="*/ 1463040 h 2095500"/>
              <a:gd name="connsiteX17" fmla="*/ 7741920 w 7984112"/>
              <a:gd name="connsiteY17" fmla="*/ 1638300 h 2095500"/>
              <a:gd name="connsiteX18" fmla="*/ 7962900 w 7984112"/>
              <a:gd name="connsiteY18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181086 h 2095500"/>
              <a:gd name="connsiteX4" fmla="*/ 1066800 w 7984112"/>
              <a:gd name="connsiteY4" fmla="*/ 960120 h 2095500"/>
              <a:gd name="connsiteX5" fmla="*/ 1276350 w 7984112"/>
              <a:gd name="connsiteY5" fmla="*/ 828675 h 2095500"/>
              <a:gd name="connsiteX6" fmla="*/ 1546860 w 7984112"/>
              <a:gd name="connsiteY6" fmla="*/ 815340 h 2095500"/>
              <a:gd name="connsiteX7" fmla="*/ 2133333 w 7984112"/>
              <a:gd name="connsiteY7" fmla="*/ 709599 h 2095500"/>
              <a:gd name="connsiteX8" fmla="*/ 2926080 w 7984112"/>
              <a:gd name="connsiteY8" fmla="*/ 601980 h 2095500"/>
              <a:gd name="connsiteX9" fmla="*/ 3985260 w 7984112"/>
              <a:gd name="connsiteY9" fmla="*/ 0 h 2095500"/>
              <a:gd name="connsiteX10" fmla="*/ 4130040 w 7984112"/>
              <a:gd name="connsiteY10" fmla="*/ 91440 h 2095500"/>
              <a:gd name="connsiteX11" fmla="*/ 5433060 w 7984112"/>
              <a:gd name="connsiteY11" fmla="*/ 60960 h 2095500"/>
              <a:gd name="connsiteX12" fmla="*/ 5623560 w 7984112"/>
              <a:gd name="connsiteY12" fmla="*/ 1188720 h 2095500"/>
              <a:gd name="connsiteX13" fmla="*/ 5821680 w 7984112"/>
              <a:gd name="connsiteY13" fmla="*/ 1135380 h 2095500"/>
              <a:gd name="connsiteX14" fmla="*/ 5928360 w 7984112"/>
              <a:gd name="connsiteY14" fmla="*/ 1188720 h 2095500"/>
              <a:gd name="connsiteX15" fmla="*/ 5905500 w 7984112"/>
              <a:gd name="connsiteY15" fmla="*/ 1264920 h 2095500"/>
              <a:gd name="connsiteX16" fmla="*/ 6240780 w 7984112"/>
              <a:gd name="connsiteY16" fmla="*/ 1463040 h 2095500"/>
              <a:gd name="connsiteX17" fmla="*/ 7741920 w 7984112"/>
              <a:gd name="connsiteY17" fmla="*/ 1638300 h 2095500"/>
              <a:gd name="connsiteX18" fmla="*/ 7962900 w 7984112"/>
              <a:gd name="connsiteY18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181086 h 2095500"/>
              <a:gd name="connsiteX4" fmla="*/ 1066800 w 7984112"/>
              <a:gd name="connsiteY4" fmla="*/ 960120 h 2095500"/>
              <a:gd name="connsiteX5" fmla="*/ 1276350 w 7984112"/>
              <a:gd name="connsiteY5" fmla="*/ 828675 h 2095500"/>
              <a:gd name="connsiteX6" fmla="*/ 1437322 w 7984112"/>
              <a:gd name="connsiteY6" fmla="*/ 886777 h 2095500"/>
              <a:gd name="connsiteX7" fmla="*/ 2133333 w 7984112"/>
              <a:gd name="connsiteY7" fmla="*/ 709599 h 2095500"/>
              <a:gd name="connsiteX8" fmla="*/ 2926080 w 7984112"/>
              <a:gd name="connsiteY8" fmla="*/ 601980 h 2095500"/>
              <a:gd name="connsiteX9" fmla="*/ 3985260 w 7984112"/>
              <a:gd name="connsiteY9" fmla="*/ 0 h 2095500"/>
              <a:gd name="connsiteX10" fmla="*/ 4130040 w 7984112"/>
              <a:gd name="connsiteY10" fmla="*/ 91440 h 2095500"/>
              <a:gd name="connsiteX11" fmla="*/ 5433060 w 7984112"/>
              <a:gd name="connsiteY11" fmla="*/ 60960 h 2095500"/>
              <a:gd name="connsiteX12" fmla="*/ 5623560 w 7984112"/>
              <a:gd name="connsiteY12" fmla="*/ 1188720 h 2095500"/>
              <a:gd name="connsiteX13" fmla="*/ 5821680 w 7984112"/>
              <a:gd name="connsiteY13" fmla="*/ 1135380 h 2095500"/>
              <a:gd name="connsiteX14" fmla="*/ 5928360 w 7984112"/>
              <a:gd name="connsiteY14" fmla="*/ 1188720 h 2095500"/>
              <a:gd name="connsiteX15" fmla="*/ 5905500 w 7984112"/>
              <a:gd name="connsiteY15" fmla="*/ 1264920 h 2095500"/>
              <a:gd name="connsiteX16" fmla="*/ 6240780 w 7984112"/>
              <a:gd name="connsiteY16" fmla="*/ 1463040 h 2095500"/>
              <a:gd name="connsiteX17" fmla="*/ 7741920 w 7984112"/>
              <a:gd name="connsiteY17" fmla="*/ 1638300 h 2095500"/>
              <a:gd name="connsiteX18" fmla="*/ 7962900 w 7984112"/>
              <a:gd name="connsiteY18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181086 h 2095500"/>
              <a:gd name="connsiteX4" fmla="*/ 1066800 w 7984112"/>
              <a:gd name="connsiteY4" fmla="*/ 960120 h 2095500"/>
              <a:gd name="connsiteX5" fmla="*/ 1276350 w 7984112"/>
              <a:gd name="connsiteY5" fmla="*/ 828675 h 2095500"/>
              <a:gd name="connsiteX6" fmla="*/ 1437322 w 7984112"/>
              <a:gd name="connsiteY6" fmla="*/ 886777 h 2095500"/>
              <a:gd name="connsiteX7" fmla="*/ 2133333 w 7984112"/>
              <a:gd name="connsiteY7" fmla="*/ 709599 h 2095500"/>
              <a:gd name="connsiteX8" fmla="*/ 2811780 w 7984112"/>
              <a:gd name="connsiteY8" fmla="*/ 706755 h 2095500"/>
              <a:gd name="connsiteX9" fmla="*/ 3985260 w 7984112"/>
              <a:gd name="connsiteY9" fmla="*/ 0 h 2095500"/>
              <a:gd name="connsiteX10" fmla="*/ 4130040 w 7984112"/>
              <a:gd name="connsiteY10" fmla="*/ 91440 h 2095500"/>
              <a:gd name="connsiteX11" fmla="*/ 5433060 w 7984112"/>
              <a:gd name="connsiteY11" fmla="*/ 60960 h 2095500"/>
              <a:gd name="connsiteX12" fmla="*/ 5623560 w 7984112"/>
              <a:gd name="connsiteY12" fmla="*/ 1188720 h 2095500"/>
              <a:gd name="connsiteX13" fmla="*/ 5821680 w 7984112"/>
              <a:gd name="connsiteY13" fmla="*/ 1135380 h 2095500"/>
              <a:gd name="connsiteX14" fmla="*/ 5928360 w 7984112"/>
              <a:gd name="connsiteY14" fmla="*/ 1188720 h 2095500"/>
              <a:gd name="connsiteX15" fmla="*/ 5905500 w 7984112"/>
              <a:gd name="connsiteY15" fmla="*/ 1264920 h 2095500"/>
              <a:gd name="connsiteX16" fmla="*/ 6240780 w 7984112"/>
              <a:gd name="connsiteY16" fmla="*/ 1463040 h 2095500"/>
              <a:gd name="connsiteX17" fmla="*/ 7741920 w 7984112"/>
              <a:gd name="connsiteY17" fmla="*/ 1638300 h 2095500"/>
              <a:gd name="connsiteX18" fmla="*/ 7962900 w 7984112"/>
              <a:gd name="connsiteY18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181086 h 2095500"/>
              <a:gd name="connsiteX4" fmla="*/ 1066800 w 7984112"/>
              <a:gd name="connsiteY4" fmla="*/ 960120 h 2095500"/>
              <a:gd name="connsiteX5" fmla="*/ 1276350 w 7984112"/>
              <a:gd name="connsiteY5" fmla="*/ 828675 h 2095500"/>
              <a:gd name="connsiteX6" fmla="*/ 1437322 w 7984112"/>
              <a:gd name="connsiteY6" fmla="*/ 886777 h 2095500"/>
              <a:gd name="connsiteX7" fmla="*/ 2133333 w 7984112"/>
              <a:gd name="connsiteY7" fmla="*/ 709599 h 2095500"/>
              <a:gd name="connsiteX8" fmla="*/ 2811780 w 7984112"/>
              <a:gd name="connsiteY8" fmla="*/ 706755 h 2095500"/>
              <a:gd name="connsiteX9" fmla="*/ 3985260 w 7984112"/>
              <a:gd name="connsiteY9" fmla="*/ 0 h 2095500"/>
              <a:gd name="connsiteX10" fmla="*/ 4130040 w 7984112"/>
              <a:gd name="connsiteY10" fmla="*/ 91440 h 2095500"/>
              <a:gd name="connsiteX11" fmla="*/ 5433060 w 7984112"/>
              <a:gd name="connsiteY11" fmla="*/ 60960 h 2095500"/>
              <a:gd name="connsiteX12" fmla="*/ 5623560 w 7984112"/>
              <a:gd name="connsiteY12" fmla="*/ 1188720 h 2095500"/>
              <a:gd name="connsiteX13" fmla="*/ 5821680 w 7984112"/>
              <a:gd name="connsiteY13" fmla="*/ 1135380 h 2095500"/>
              <a:gd name="connsiteX14" fmla="*/ 5928360 w 7984112"/>
              <a:gd name="connsiteY14" fmla="*/ 1188720 h 2095500"/>
              <a:gd name="connsiteX15" fmla="*/ 5905500 w 7984112"/>
              <a:gd name="connsiteY15" fmla="*/ 1264920 h 2095500"/>
              <a:gd name="connsiteX16" fmla="*/ 6240780 w 7984112"/>
              <a:gd name="connsiteY16" fmla="*/ 1463040 h 2095500"/>
              <a:gd name="connsiteX17" fmla="*/ 7741920 w 7984112"/>
              <a:gd name="connsiteY17" fmla="*/ 1638300 h 2095500"/>
              <a:gd name="connsiteX18" fmla="*/ 7962900 w 7984112"/>
              <a:gd name="connsiteY18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181086 h 2095500"/>
              <a:gd name="connsiteX4" fmla="*/ 1066800 w 7984112"/>
              <a:gd name="connsiteY4" fmla="*/ 960120 h 2095500"/>
              <a:gd name="connsiteX5" fmla="*/ 1276350 w 7984112"/>
              <a:gd name="connsiteY5" fmla="*/ 828675 h 2095500"/>
              <a:gd name="connsiteX6" fmla="*/ 1437322 w 7984112"/>
              <a:gd name="connsiteY6" fmla="*/ 886777 h 2095500"/>
              <a:gd name="connsiteX7" fmla="*/ 2133333 w 7984112"/>
              <a:gd name="connsiteY7" fmla="*/ 709599 h 2095500"/>
              <a:gd name="connsiteX8" fmla="*/ 2811780 w 7984112"/>
              <a:gd name="connsiteY8" fmla="*/ 706755 h 2095500"/>
              <a:gd name="connsiteX9" fmla="*/ 3985260 w 7984112"/>
              <a:gd name="connsiteY9" fmla="*/ 0 h 2095500"/>
              <a:gd name="connsiteX10" fmla="*/ 4130040 w 7984112"/>
              <a:gd name="connsiteY10" fmla="*/ 91440 h 2095500"/>
              <a:gd name="connsiteX11" fmla="*/ 5433060 w 7984112"/>
              <a:gd name="connsiteY11" fmla="*/ 60960 h 2095500"/>
              <a:gd name="connsiteX12" fmla="*/ 5623560 w 7984112"/>
              <a:gd name="connsiteY12" fmla="*/ 1188720 h 2095500"/>
              <a:gd name="connsiteX13" fmla="*/ 5821680 w 7984112"/>
              <a:gd name="connsiteY13" fmla="*/ 1135380 h 2095500"/>
              <a:gd name="connsiteX14" fmla="*/ 5928360 w 7984112"/>
              <a:gd name="connsiteY14" fmla="*/ 1188720 h 2095500"/>
              <a:gd name="connsiteX15" fmla="*/ 5905500 w 7984112"/>
              <a:gd name="connsiteY15" fmla="*/ 1264920 h 2095500"/>
              <a:gd name="connsiteX16" fmla="*/ 6240780 w 7984112"/>
              <a:gd name="connsiteY16" fmla="*/ 1463040 h 2095500"/>
              <a:gd name="connsiteX17" fmla="*/ 7741920 w 7984112"/>
              <a:gd name="connsiteY17" fmla="*/ 1638300 h 2095500"/>
              <a:gd name="connsiteX18" fmla="*/ 7962900 w 7984112"/>
              <a:gd name="connsiteY18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181086 h 2095500"/>
              <a:gd name="connsiteX4" fmla="*/ 1066800 w 7984112"/>
              <a:gd name="connsiteY4" fmla="*/ 960120 h 2095500"/>
              <a:gd name="connsiteX5" fmla="*/ 1276350 w 7984112"/>
              <a:gd name="connsiteY5" fmla="*/ 828675 h 2095500"/>
              <a:gd name="connsiteX6" fmla="*/ 1437322 w 7984112"/>
              <a:gd name="connsiteY6" fmla="*/ 886777 h 2095500"/>
              <a:gd name="connsiteX7" fmla="*/ 2133333 w 7984112"/>
              <a:gd name="connsiteY7" fmla="*/ 709599 h 2095500"/>
              <a:gd name="connsiteX8" fmla="*/ 2733408 w 7984112"/>
              <a:gd name="connsiteY8" fmla="*/ 728649 h 2095500"/>
              <a:gd name="connsiteX9" fmla="*/ 2811780 w 7984112"/>
              <a:gd name="connsiteY9" fmla="*/ 706755 h 2095500"/>
              <a:gd name="connsiteX10" fmla="*/ 3985260 w 7984112"/>
              <a:gd name="connsiteY10" fmla="*/ 0 h 2095500"/>
              <a:gd name="connsiteX11" fmla="*/ 4130040 w 7984112"/>
              <a:gd name="connsiteY11" fmla="*/ 91440 h 2095500"/>
              <a:gd name="connsiteX12" fmla="*/ 5433060 w 7984112"/>
              <a:gd name="connsiteY12" fmla="*/ 60960 h 2095500"/>
              <a:gd name="connsiteX13" fmla="*/ 5623560 w 7984112"/>
              <a:gd name="connsiteY13" fmla="*/ 1188720 h 2095500"/>
              <a:gd name="connsiteX14" fmla="*/ 5821680 w 7984112"/>
              <a:gd name="connsiteY14" fmla="*/ 1135380 h 2095500"/>
              <a:gd name="connsiteX15" fmla="*/ 5928360 w 7984112"/>
              <a:gd name="connsiteY15" fmla="*/ 1188720 h 2095500"/>
              <a:gd name="connsiteX16" fmla="*/ 5905500 w 7984112"/>
              <a:gd name="connsiteY16" fmla="*/ 1264920 h 2095500"/>
              <a:gd name="connsiteX17" fmla="*/ 6240780 w 7984112"/>
              <a:gd name="connsiteY17" fmla="*/ 1463040 h 2095500"/>
              <a:gd name="connsiteX18" fmla="*/ 7741920 w 7984112"/>
              <a:gd name="connsiteY18" fmla="*/ 1638300 h 2095500"/>
              <a:gd name="connsiteX19" fmla="*/ 7962900 w 7984112"/>
              <a:gd name="connsiteY19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181086 h 2095500"/>
              <a:gd name="connsiteX4" fmla="*/ 1066800 w 7984112"/>
              <a:gd name="connsiteY4" fmla="*/ 960120 h 2095500"/>
              <a:gd name="connsiteX5" fmla="*/ 1276350 w 7984112"/>
              <a:gd name="connsiteY5" fmla="*/ 828675 h 2095500"/>
              <a:gd name="connsiteX6" fmla="*/ 1437322 w 7984112"/>
              <a:gd name="connsiteY6" fmla="*/ 886777 h 2095500"/>
              <a:gd name="connsiteX7" fmla="*/ 2133333 w 7984112"/>
              <a:gd name="connsiteY7" fmla="*/ 709599 h 2095500"/>
              <a:gd name="connsiteX8" fmla="*/ 2733408 w 7984112"/>
              <a:gd name="connsiteY8" fmla="*/ 728649 h 2095500"/>
              <a:gd name="connsiteX9" fmla="*/ 2759393 w 7984112"/>
              <a:gd name="connsiteY9" fmla="*/ 766286 h 2095500"/>
              <a:gd name="connsiteX10" fmla="*/ 3985260 w 7984112"/>
              <a:gd name="connsiteY10" fmla="*/ 0 h 2095500"/>
              <a:gd name="connsiteX11" fmla="*/ 4130040 w 7984112"/>
              <a:gd name="connsiteY11" fmla="*/ 91440 h 2095500"/>
              <a:gd name="connsiteX12" fmla="*/ 5433060 w 7984112"/>
              <a:gd name="connsiteY12" fmla="*/ 60960 h 2095500"/>
              <a:gd name="connsiteX13" fmla="*/ 5623560 w 7984112"/>
              <a:gd name="connsiteY13" fmla="*/ 1188720 h 2095500"/>
              <a:gd name="connsiteX14" fmla="*/ 5821680 w 7984112"/>
              <a:gd name="connsiteY14" fmla="*/ 1135380 h 2095500"/>
              <a:gd name="connsiteX15" fmla="*/ 5928360 w 7984112"/>
              <a:gd name="connsiteY15" fmla="*/ 1188720 h 2095500"/>
              <a:gd name="connsiteX16" fmla="*/ 5905500 w 7984112"/>
              <a:gd name="connsiteY16" fmla="*/ 1264920 h 2095500"/>
              <a:gd name="connsiteX17" fmla="*/ 6240780 w 7984112"/>
              <a:gd name="connsiteY17" fmla="*/ 1463040 h 2095500"/>
              <a:gd name="connsiteX18" fmla="*/ 7741920 w 7984112"/>
              <a:gd name="connsiteY18" fmla="*/ 1638300 h 2095500"/>
              <a:gd name="connsiteX19" fmla="*/ 7962900 w 7984112"/>
              <a:gd name="connsiteY19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181086 h 2095500"/>
              <a:gd name="connsiteX4" fmla="*/ 1066800 w 7984112"/>
              <a:gd name="connsiteY4" fmla="*/ 960120 h 2095500"/>
              <a:gd name="connsiteX5" fmla="*/ 1276350 w 7984112"/>
              <a:gd name="connsiteY5" fmla="*/ 828675 h 2095500"/>
              <a:gd name="connsiteX6" fmla="*/ 1437322 w 7984112"/>
              <a:gd name="connsiteY6" fmla="*/ 886777 h 2095500"/>
              <a:gd name="connsiteX7" fmla="*/ 2133333 w 7984112"/>
              <a:gd name="connsiteY7" fmla="*/ 709599 h 2095500"/>
              <a:gd name="connsiteX8" fmla="*/ 2733408 w 7984112"/>
              <a:gd name="connsiteY8" fmla="*/ 728649 h 2095500"/>
              <a:gd name="connsiteX9" fmla="*/ 2759393 w 7984112"/>
              <a:gd name="connsiteY9" fmla="*/ 766286 h 2095500"/>
              <a:gd name="connsiteX10" fmla="*/ 3985260 w 7984112"/>
              <a:gd name="connsiteY10" fmla="*/ 0 h 2095500"/>
              <a:gd name="connsiteX11" fmla="*/ 4130040 w 7984112"/>
              <a:gd name="connsiteY11" fmla="*/ 91440 h 2095500"/>
              <a:gd name="connsiteX12" fmla="*/ 5433060 w 7984112"/>
              <a:gd name="connsiteY12" fmla="*/ 60960 h 2095500"/>
              <a:gd name="connsiteX13" fmla="*/ 5623560 w 7984112"/>
              <a:gd name="connsiteY13" fmla="*/ 1188720 h 2095500"/>
              <a:gd name="connsiteX14" fmla="*/ 5821680 w 7984112"/>
              <a:gd name="connsiteY14" fmla="*/ 1135380 h 2095500"/>
              <a:gd name="connsiteX15" fmla="*/ 5928360 w 7984112"/>
              <a:gd name="connsiteY15" fmla="*/ 1188720 h 2095500"/>
              <a:gd name="connsiteX16" fmla="*/ 5905500 w 7984112"/>
              <a:gd name="connsiteY16" fmla="*/ 1264920 h 2095500"/>
              <a:gd name="connsiteX17" fmla="*/ 6240780 w 7984112"/>
              <a:gd name="connsiteY17" fmla="*/ 1463040 h 2095500"/>
              <a:gd name="connsiteX18" fmla="*/ 7741920 w 7984112"/>
              <a:gd name="connsiteY18" fmla="*/ 1638300 h 2095500"/>
              <a:gd name="connsiteX19" fmla="*/ 7962900 w 7984112"/>
              <a:gd name="connsiteY19" fmla="*/ 1630680 h 2095500"/>
              <a:gd name="connsiteX0" fmla="*/ 53340 w 7984112"/>
              <a:gd name="connsiteY0" fmla="*/ 2034540 h 2034540"/>
              <a:gd name="connsiteX1" fmla="*/ 0 w 7984112"/>
              <a:gd name="connsiteY1" fmla="*/ 1996440 h 2034540"/>
              <a:gd name="connsiteX2" fmla="*/ 566470 w 7984112"/>
              <a:gd name="connsiteY2" fmla="*/ 1339201 h 2034540"/>
              <a:gd name="connsiteX3" fmla="*/ 771258 w 7984112"/>
              <a:gd name="connsiteY3" fmla="*/ 1120126 h 2034540"/>
              <a:gd name="connsiteX4" fmla="*/ 1066800 w 7984112"/>
              <a:gd name="connsiteY4" fmla="*/ 899160 h 2034540"/>
              <a:gd name="connsiteX5" fmla="*/ 1276350 w 7984112"/>
              <a:gd name="connsiteY5" fmla="*/ 767715 h 2034540"/>
              <a:gd name="connsiteX6" fmla="*/ 1437322 w 7984112"/>
              <a:gd name="connsiteY6" fmla="*/ 825817 h 2034540"/>
              <a:gd name="connsiteX7" fmla="*/ 2133333 w 7984112"/>
              <a:gd name="connsiteY7" fmla="*/ 648639 h 2034540"/>
              <a:gd name="connsiteX8" fmla="*/ 2733408 w 7984112"/>
              <a:gd name="connsiteY8" fmla="*/ 667689 h 2034540"/>
              <a:gd name="connsiteX9" fmla="*/ 2759393 w 7984112"/>
              <a:gd name="connsiteY9" fmla="*/ 705326 h 2034540"/>
              <a:gd name="connsiteX10" fmla="*/ 3604260 w 7984112"/>
              <a:gd name="connsiteY10" fmla="*/ 186690 h 2034540"/>
              <a:gd name="connsiteX11" fmla="*/ 4130040 w 7984112"/>
              <a:gd name="connsiteY11" fmla="*/ 30480 h 2034540"/>
              <a:gd name="connsiteX12" fmla="*/ 5433060 w 7984112"/>
              <a:gd name="connsiteY12" fmla="*/ 0 h 2034540"/>
              <a:gd name="connsiteX13" fmla="*/ 5623560 w 7984112"/>
              <a:gd name="connsiteY13" fmla="*/ 1127760 h 2034540"/>
              <a:gd name="connsiteX14" fmla="*/ 5821680 w 7984112"/>
              <a:gd name="connsiteY14" fmla="*/ 1074420 h 2034540"/>
              <a:gd name="connsiteX15" fmla="*/ 5928360 w 7984112"/>
              <a:gd name="connsiteY15" fmla="*/ 1127760 h 2034540"/>
              <a:gd name="connsiteX16" fmla="*/ 5905500 w 7984112"/>
              <a:gd name="connsiteY16" fmla="*/ 1203960 h 2034540"/>
              <a:gd name="connsiteX17" fmla="*/ 6240780 w 7984112"/>
              <a:gd name="connsiteY17" fmla="*/ 1402080 h 2034540"/>
              <a:gd name="connsiteX18" fmla="*/ 7741920 w 7984112"/>
              <a:gd name="connsiteY18" fmla="*/ 1577340 h 2034540"/>
              <a:gd name="connsiteX19" fmla="*/ 7962900 w 7984112"/>
              <a:gd name="connsiteY19" fmla="*/ 1569720 h 2034540"/>
              <a:gd name="connsiteX0" fmla="*/ 53340 w 7984112"/>
              <a:gd name="connsiteY0" fmla="*/ 2034540 h 2034540"/>
              <a:gd name="connsiteX1" fmla="*/ 0 w 7984112"/>
              <a:gd name="connsiteY1" fmla="*/ 1996440 h 2034540"/>
              <a:gd name="connsiteX2" fmla="*/ 566470 w 7984112"/>
              <a:gd name="connsiteY2" fmla="*/ 1339201 h 2034540"/>
              <a:gd name="connsiteX3" fmla="*/ 771258 w 7984112"/>
              <a:gd name="connsiteY3" fmla="*/ 1120126 h 2034540"/>
              <a:gd name="connsiteX4" fmla="*/ 1066800 w 7984112"/>
              <a:gd name="connsiteY4" fmla="*/ 899160 h 2034540"/>
              <a:gd name="connsiteX5" fmla="*/ 1276350 w 7984112"/>
              <a:gd name="connsiteY5" fmla="*/ 767715 h 2034540"/>
              <a:gd name="connsiteX6" fmla="*/ 1437322 w 7984112"/>
              <a:gd name="connsiteY6" fmla="*/ 825817 h 2034540"/>
              <a:gd name="connsiteX7" fmla="*/ 2133333 w 7984112"/>
              <a:gd name="connsiteY7" fmla="*/ 648639 h 2034540"/>
              <a:gd name="connsiteX8" fmla="*/ 2733408 w 7984112"/>
              <a:gd name="connsiteY8" fmla="*/ 667689 h 2034540"/>
              <a:gd name="connsiteX9" fmla="*/ 2759393 w 7984112"/>
              <a:gd name="connsiteY9" fmla="*/ 705326 h 2034540"/>
              <a:gd name="connsiteX10" fmla="*/ 3604260 w 7984112"/>
              <a:gd name="connsiteY10" fmla="*/ 186690 h 2034540"/>
              <a:gd name="connsiteX11" fmla="*/ 3681145 w 7984112"/>
              <a:gd name="connsiteY11" fmla="*/ 167626 h 2034540"/>
              <a:gd name="connsiteX12" fmla="*/ 4130040 w 7984112"/>
              <a:gd name="connsiteY12" fmla="*/ 30480 h 2034540"/>
              <a:gd name="connsiteX13" fmla="*/ 5433060 w 7984112"/>
              <a:gd name="connsiteY13" fmla="*/ 0 h 2034540"/>
              <a:gd name="connsiteX14" fmla="*/ 5623560 w 7984112"/>
              <a:gd name="connsiteY14" fmla="*/ 1127760 h 2034540"/>
              <a:gd name="connsiteX15" fmla="*/ 5821680 w 7984112"/>
              <a:gd name="connsiteY15" fmla="*/ 1074420 h 2034540"/>
              <a:gd name="connsiteX16" fmla="*/ 5928360 w 7984112"/>
              <a:gd name="connsiteY16" fmla="*/ 1127760 h 2034540"/>
              <a:gd name="connsiteX17" fmla="*/ 5905500 w 7984112"/>
              <a:gd name="connsiteY17" fmla="*/ 1203960 h 2034540"/>
              <a:gd name="connsiteX18" fmla="*/ 6240780 w 7984112"/>
              <a:gd name="connsiteY18" fmla="*/ 1402080 h 2034540"/>
              <a:gd name="connsiteX19" fmla="*/ 7741920 w 7984112"/>
              <a:gd name="connsiteY19" fmla="*/ 1577340 h 2034540"/>
              <a:gd name="connsiteX20" fmla="*/ 7962900 w 7984112"/>
              <a:gd name="connsiteY20" fmla="*/ 1569720 h 2034540"/>
              <a:gd name="connsiteX0" fmla="*/ 53340 w 7984112"/>
              <a:gd name="connsiteY0" fmla="*/ 2034540 h 2034540"/>
              <a:gd name="connsiteX1" fmla="*/ 0 w 7984112"/>
              <a:gd name="connsiteY1" fmla="*/ 1996440 h 2034540"/>
              <a:gd name="connsiteX2" fmla="*/ 566470 w 7984112"/>
              <a:gd name="connsiteY2" fmla="*/ 1339201 h 2034540"/>
              <a:gd name="connsiteX3" fmla="*/ 771258 w 7984112"/>
              <a:gd name="connsiteY3" fmla="*/ 1120126 h 2034540"/>
              <a:gd name="connsiteX4" fmla="*/ 1066800 w 7984112"/>
              <a:gd name="connsiteY4" fmla="*/ 899160 h 2034540"/>
              <a:gd name="connsiteX5" fmla="*/ 1276350 w 7984112"/>
              <a:gd name="connsiteY5" fmla="*/ 767715 h 2034540"/>
              <a:gd name="connsiteX6" fmla="*/ 1437322 w 7984112"/>
              <a:gd name="connsiteY6" fmla="*/ 825817 h 2034540"/>
              <a:gd name="connsiteX7" fmla="*/ 2133333 w 7984112"/>
              <a:gd name="connsiteY7" fmla="*/ 648639 h 2034540"/>
              <a:gd name="connsiteX8" fmla="*/ 2733408 w 7984112"/>
              <a:gd name="connsiteY8" fmla="*/ 667689 h 2034540"/>
              <a:gd name="connsiteX9" fmla="*/ 2759393 w 7984112"/>
              <a:gd name="connsiteY9" fmla="*/ 705326 h 2034540"/>
              <a:gd name="connsiteX10" fmla="*/ 3604260 w 7984112"/>
              <a:gd name="connsiteY10" fmla="*/ 186690 h 2034540"/>
              <a:gd name="connsiteX11" fmla="*/ 3728770 w 7984112"/>
              <a:gd name="connsiteY11" fmla="*/ 248589 h 2034540"/>
              <a:gd name="connsiteX12" fmla="*/ 4130040 w 7984112"/>
              <a:gd name="connsiteY12" fmla="*/ 30480 h 2034540"/>
              <a:gd name="connsiteX13" fmla="*/ 5433060 w 7984112"/>
              <a:gd name="connsiteY13" fmla="*/ 0 h 2034540"/>
              <a:gd name="connsiteX14" fmla="*/ 5623560 w 7984112"/>
              <a:gd name="connsiteY14" fmla="*/ 1127760 h 2034540"/>
              <a:gd name="connsiteX15" fmla="*/ 5821680 w 7984112"/>
              <a:gd name="connsiteY15" fmla="*/ 1074420 h 2034540"/>
              <a:gd name="connsiteX16" fmla="*/ 5928360 w 7984112"/>
              <a:gd name="connsiteY16" fmla="*/ 1127760 h 2034540"/>
              <a:gd name="connsiteX17" fmla="*/ 5905500 w 7984112"/>
              <a:gd name="connsiteY17" fmla="*/ 1203960 h 2034540"/>
              <a:gd name="connsiteX18" fmla="*/ 6240780 w 7984112"/>
              <a:gd name="connsiteY18" fmla="*/ 1402080 h 2034540"/>
              <a:gd name="connsiteX19" fmla="*/ 7741920 w 7984112"/>
              <a:gd name="connsiteY19" fmla="*/ 1577340 h 2034540"/>
              <a:gd name="connsiteX20" fmla="*/ 7962900 w 7984112"/>
              <a:gd name="connsiteY20" fmla="*/ 1569720 h 2034540"/>
              <a:gd name="connsiteX0" fmla="*/ 53340 w 7984112"/>
              <a:gd name="connsiteY0" fmla="*/ 2034540 h 2034540"/>
              <a:gd name="connsiteX1" fmla="*/ 0 w 7984112"/>
              <a:gd name="connsiteY1" fmla="*/ 1996440 h 2034540"/>
              <a:gd name="connsiteX2" fmla="*/ 566470 w 7984112"/>
              <a:gd name="connsiteY2" fmla="*/ 1339201 h 2034540"/>
              <a:gd name="connsiteX3" fmla="*/ 771258 w 7984112"/>
              <a:gd name="connsiteY3" fmla="*/ 1120126 h 2034540"/>
              <a:gd name="connsiteX4" fmla="*/ 1066800 w 7984112"/>
              <a:gd name="connsiteY4" fmla="*/ 899160 h 2034540"/>
              <a:gd name="connsiteX5" fmla="*/ 1276350 w 7984112"/>
              <a:gd name="connsiteY5" fmla="*/ 767715 h 2034540"/>
              <a:gd name="connsiteX6" fmla="*/ 1437322 w 7984112"/>
              <a:gd name="connsiteY6" fmla="*/ 825817 h 2034540"/>
              <a:gd name="connsiteX7" fmla="*/ 2133333 w 7984112"/>
              <a:gd name="connsiteY7" fmla="*/ 648639 h 2034540"/>
              <a:gd name="connsiteX8" fmla="*/ 2733408 w 7984112"/>
              <a:gd name="connsiteY8" fmla="*/ 667689 h 2034540"/>
              <a:gd name="connsiteX9" fmla="*/ 2759393 w 7984112"/>
              <a:gd name="connsiteY9" fmla="*/ 705326 h 2034540"/>
              <a:gd name="connsiteX10" fmla="*/ 3666172 w 7984112"/>
              <a:gd name="connsiteY10" fmla="*/ 143828 h 2034540"/>
              <a:gd name="connsiteX11" fmla="*/ 3728770 w 7984112"/>
              <a:gd name="connsiteY11" fmla="*/ 248589 h 2034540"/>
              <a:gd name="connsiteX12" fmla="*/ 4130040 w 7984112"/>
              <a:gd name="connsiteY12" fmla="*/ 30480 h 2034540"/>
              <a:gd name="connsiteX13" fmla="*/ 5433060 w 7984112"/>
              <a:gd name="connsiteY13" fmla="*/ 0 h 2034540"/>
              <a:gd name="connsiteX14" fmla="*/ 5623560 w 7984112"/>
              <a:gd name="connsiteY14" fmla="*/ 1127760 h 2034540"/>
              <a:gd name="connsiteX15" fmla="*/ 5821680 w 7984112"/>
              <a:gd name="connsiteY15" fmla="*/ 1074420 h 2034540"/>
              <a:gd name="connsiteX16" fmla="*/ 5928360 w 7984112"/>
              <a:gd name="connsiteY16" fmla="*/ 1127760 h 2034540"/>
              <a:gd name="connsiteX17" fmla="*/ 5905500 w 7984112"/>
              <a:gd name="connsiteY17" fmla="*/ 1203960 h 2034540"/>
              <a:gd name="connsiteX18" fmla="*/ 6240780 w 7984112"/>
              <a:gd name="connsiteY18" fmla="*/ 1402080 h 2034540"/>
              <a:gd name="connsiteX19" fmla="*/ 7741920 w 7984112"/>
              <a:gd name="connsiteY19" fmla="*/ 1577340 h 2034540"/>
              <a:gd name="connsiteX20" fmla="*/ 7962900 w 7984112"/>
              <a:gd name="connsiteY20" fmla="*/ 1569720 h 2034540"/>
              <a:gd name="connsiteX0" fmla="*/ 53340 w 7984112"/>
              <a:gd name="connsiteY0" fmla="*/ 2034540 h 2034540"/>
              <a:gd name="connsiteX1" fmla="*/ 0 w 7984112"/>
              <a:gd name="connsiteY1" fmla="*/ 1996440 h 2034540"/>
              <a:gd name="connsiteX2" fmla="*/ 566470 w 7984112"/>
              <a:gd name="connsiteY2" fmla="*/ 1339201 h 2034540"/>
              <a:gd name="connsiteX3" fmla="*/ 771258 w 7984112"/>
              <a:gd name="connsiteY3" fmla="*/ 1120126 h 2034540"/>
              <a:gd name="connsiteX4" fmla="*/ 1066800 w 7984112"/>
              <a:gd name="connsiteY4" fmla="*/ 899160 h 2034540"/>
              <a:gd name="connsiteX5" fmla="*/ 1276350 w 7984112"/>
              <a:gd name="connsiteY5" fmla="*/ 767715 h 2034540"/>
              <a:gd name="connsiteX6" fmla="*/ 1437322 w 7984112"/>
              <a:gd name="connsiteY6" fmla="*/ 825817 h 2034540"/>
              <a:gd name="connsiteX7" fmla="*/ 2133333 w 7984112"/>
              <a:gd name="connsiteY7" fmla="*/ 648639 h 2034540"/>
              <a:gd name="connsiteX8" fmla="*/ 2733408 w 7984112"/>
              <a:gd name="connsiteY8" fmla="*/ 667689 h 2034540"/>
              <a:gd name="connsiteX9" fmla="*/ 2759393 w 7984112"/>
              <a:gd name="connsiteY9" fmla="*/ 705326 h 2034540"/>
              <a:gd name="connsiteX10" fmla="*/ 3666172 w 7984112"/>
              <a:gd name="connsiteY10" fmla="*/ 143828 h 2034540"/>
              <a:gd name="connsiteX11" fmla="*/ 3728770 w 7984112"/>
              <a:gd name="connsiteY11" fmla="*/ 248589 h 2034540"/>
              <a:gd name="connsiteX12" fmla="*/ 5044440 w 7984112"/>
              <a:gd name="connsiteY12" fmla="*/ 154305 h 2034540"/>
              <a:gd name="connsiteX13" fmla="*/ 5433060 w 7984112"/>
              <a:gd name="connsiteY13" fmla="*/ 0 h 2034540"/>
              <a:gd name="connsiteX14" fmla="*/ 5623560 w 7984112"/>
              <a:gd name="connsiteY14" fmla="*/ 1127760 h 2034540"/>
              <a:gd name="connsiteX15" fmla="*/ 5821680 w 7984112"/>
              <a:gd name="connsiteY15" fmla="*/ 1074420 h 2034540"/>
              <a:gd name="connsiteX16" fmla="*/ 5928360 w 7984112"/>
              <a:gd name="connsiteY16" fmla="*/ 1127760 h 2034540"/>
              <a:gd name="connsiteX17" fmla="*/ 5905500 w 7984112"/>
              <a:gd name="connsiteY17" fmla="*/ 1203960 h 2034540"/>
              <a:gd name="connsiteX18" fmla="*/ 6240780 w 7984112"/>
              <a:gd name="connsiteY18" fmla="*/ 1402080 h 2034540"/>
              <a:gd name="connsiteX19" fmla="*/ 7741920 w 7984112"/>
              <a:gd name="connsiteY19" fmla="*/ 1577340 h 2034540"/>
              <a:gd name="connsiteX20" fmla="*/ 7962900 w 7984112"/>
              <a:gd name="connsiteY20" fmla="*/ 1569720 h 2034540"/>
              <a:gd name="connsiteX0" fmla="*/ 53340 w 7984112"/>
              <a:gd name="connsiteY0" fmla="*/ 1890712 h 1890712"/>
              <a:gd name="connsiteX1" fmla="*/ 0 w 7984112"/>
              <a:gd name="connsiteY1" fmla="*/ 1852612 h 1890712"/>
              <a:gd name="connsiteX2" fmla="*/ 566470 w 7984112"/>
              <a:gd name="connsiteY2" fmla="*/ 1195373 h 1890712"/>
              <a:gd name="connsiteX3" fmla="*/ 771258 w 7984112"/>
              <a:gd name="connsiteY3" fmla="*/ 976298 h 1890712"/>
              <a:gd name="connsiteX4" fmla="*/ 1066800 w 7984112"/>
              <a:gd name="connsiteY4" fmla="*/ 755332 h 1890712"/>
              <a:gd name="connsiteX5" fmla="*/ 1276350 w 7984112"/>
              <a:gd name="connsiteY5" fmla="*/ 623887 h 1890712"/>
              <a:gd name="connsiteX6" fmla="*/ 1437322 w 7984112"/>
              <a:gd name="connsiteY6" fmla="*/ 681989 h 1890712"/>
              <a:gd name="connsiteX7" fmla="*/ 2133333 w 7984112"/>
              <a:gd name="connsiteY7" fmla="*/ 504811 h 1890712"/>
              <a:gd name="connsiteX8" fmla="*/ 2733408 w 7984112"/>
              <a:gd name="connsiteY8" fmla="*/ 523861 h 1890712"/>
              <a:gd name="connsiteX9" fmla="*/ 2759393 w 7984112"/>
              <a:gd name="connsiteY9" fmla="*/ 561498 h 1890712"/>
              <a:gd name="connsiteX10" fmla="*/ 3666172 w 7984112"/>
              <a:gd name="connsiteY10" fmla="*/ 0 h 1890712"/>
              <a:gd name="connsiteX11" fmla="*/ 3728770 w 7984112"/>
              <a:gd name="connsiteY11" fmla="*/ 104761 h 1890712"/>
              <a:gd name="connsiteX12" fmla="*/ 5044440 w 7984112"/>
              <a:gd name="connsiteY12" fmla="*/ 10477 h 1890712"/>
              <a:gd name="connsiteX13" fmla="*/ 5237798 w 7984112"/>
              <a:gd name="connsiteY13" fmla="*/ 1080135 h 1890712"/>
              <a:gd name="connsiteX14" fmla="*/ 5623560 w 7984112"/>
              <a:gd name="connsiteY14" fmla="*/ 983932 h 1890712"/>
              <a:gd name="connsiteX15" fmla="*/ 5821680 w 7984112"/>
              <a:gd name="connsiteY15" fmla="*/ 930592 h 1890712"/>
              <a:gd name="connsiteX16" fmla="*/ 5928360 w 7984112"/>
              <a:gd name="connsiteY16" fmla="*/ 983932 h 1890712"/>
              <a:gd name="connsiteX17" fmla="*/ 5905500 w 7984112"/>
              <a:gd name="connsiteY17" fmla="*/ 1060132 h 1890712"/>
              <a:gd name="connsiteX18" fmla="*/ 6240780 w 7984112"/>
              <a:gd name="connsiteY18" fmla="*/ 1258252 h 1890712"/>
              <a:gd name="connsiteX19" fmla="*/ 7741920 w 7984112"/>
              <a:gd name="connsiteY19" fmla="*/ 1433512 h 1890712"/>
              <a:gd name="connsiteX20" fmla="*/ 7962900 w 7984112"/>
              <a:gd name="connsiteY20" fmla="*/ 1425892 h 1890712"/>
              <a:gd name="connsiteX0" fmla="*/ 53340 w 7984112"/>
              <a:gd name="connsiteY0" fmla="*/ 1890712 h 1890712"/>
              <a:gd name="connsiteX1" fmla="*/ 0 w 7984112"/>
              <a:gd name="connsiteY1" fmla="*/ 1852612 h 1890712"/>
              <a:gd name="connsiteX2" fmla="*/ 566470 w 7984112"/>
              <a:gd name="connsiteY2" fmla="*/ 1195373 h 1890712"/>
              <a:gd name="connsiteX3" fmla="*/ 771258 w 7984112"/>
              <a:gd name="connsiteY3" fmla="*/ 976298 h 1890712"/>
              <a:gd name="connsiteX4" fmla="*/ 1066800 w 7984112"/>
              <a:gd name="connsiteY4" fmla="*/ 755332 h 1890712"/>
              <a:gd name="connsiteX5" fmla="*/ 1276350 w 7984112"/>
              <a:gd name="connsiteY5" fmla="*/ 623887 h 1890712"/>
              <a:gd name="connsiteX6" fmla="*/ 1437322 w 7984112"/>
              <a:gd name="connsiteY6" fmla="*/ 681989 h 1890712"/>
              <a:gd name="connsiteX7" fmla="*/ 2133333 w 7984112"/>
              <a:gd name="connsiteY7" fmla="*/ 504811 h 1890712"/>
              <a:gd name="connsiteX8" fmla="*/ 2733408 w 7984112"/>
              <a:gd name="connsiteY8" fmla="*/ 523861 h 1890712"/>
              <a:gd name="connsiteX9" fmla="*/ 2759393 w 7984112"/>
              <a:gd name="connsiteY9" fmla="*/ 561498 h 1890712"/>
              <a:gd name="connsiteX10" fmla="*/ 3666172 w 7984112"/>
              <a:gd name="connsiteY10" fmla="*/ 0 h 1890712"/>
              <a:gd name="connsiteX11" fmla="*/ 3728770 w 7984112"/>
              <a:gd name="connsiteY11" fmla="*/ 104761 h 1890712"/>
              <a:gd name="connsiteX12" fmla="*/ 5044440 w 7984112"/>
              <a:gd name="connsiteY12" fmla="*/ 10477 h 1890712"/>
              <a:gd name="connsiteX13" fmla="*/ 5237798 w 7984112"/>
              <a:gd name="connsiteY13" fmla="*/ 1080135 h 1890712"/>
              <a:gd name="connsiteX14" fmla="*/ 5821680 w 7984112"/>
              <a:gd name="connsiteY14" fmla="*/ 930592 h 1890712"/>
              <a:gd name="connsiteX15" fmla="*/ 5928360 w 7984112"/>
              <a:gd name="connsiteY15" fmla="*/ 983932 h 1890712"/>
              <a:gd name="connsiteX16" fmla="*/ 5905500 w 7984112"/>
              <a:gd name="connsiteY16" fmla="*/ 1060132 h 1890712"/>
              <a:gd name="connsiteX17" fmla="*/ 6240780 w 7984112"/>
              <a:gd name="connsiteY17" fmla="*/ 1258252 h 1890712"/>
              <a:gd name="connsiteX18" fmla="*/ 7741920 w 7984112"/>
              <a:gd name="connsiteY18" fmla="*/ 1433512 h 1890712"/>
              <a:gd name="connsiteX19" fmla="*/ 7962900 w 7984112"/>
              <a:gd name="connsiteY19" fmla="*/ 1425892 h 1890712"/>
              <a:gd name="connsiteX0" fmla="*/ 53340 w 7984112"/>
              <a:gd name="connsiteY0" fmla="*/ 1890712 h 1890712"/>
              <a:gd name="connsiteX1" fmla="*/ 0 w 7984112"/>
              <a:gd name="connsiteY1" fmla="*/ 1852612 h 1890712"/>
              <a:gd name="connsiteX2" fmla="*/ 566470 w 7984112"/>
              <a:gd name="connsiteY2" fmla="*/ 1195373 h 1890712"/>
              <a:gd name="connsiteX3" fmla="*/ 771258 w 7984112"/>
              <a:gd name="connsiteY3" fmla="*/ 976298 h 1890712"/>
              <a:gd name="connsiteX4" fmla="*/ 1066800 w 7984112"/>
              <a:gd name="connsiteY4" fmla="*/ 755332 h 1890712"/>
              <a:gd name="connsiteX5" fmla="*/ 1276350 w 7984112"/>
              <a:gd name="connsiteY5" fmla="*/ 623887 h 1890712"/>
              <a:gd name="connsiteX6" fmla="*/ 1437322 w 7984112"/>
              <a:gd name="connsiteY6" fmla="*/ 681989 h 1890712"/>
              <a:gd name="connsiteX7" fmla="*/ 2133333 w 7984112"/>
              <a:gd name="connsiteY7" fmla="*/ 504811 h 1890712"/>
              <a:gd name="connsiteX8" fmla="*/ 2733408 w 7984112"/>
              <a:gd name="connsiteY8" fmla="*/ 523861 h 1890712"/>
              <a:gd name="connsiteX9" fmla="*/ 2759393 w 7984112"/>
              <a:gd name="connsiteY9" fmla="*/ 561498 h 1890712"/>
              <a:gd name="connsiteX10" fmla="*/ 3666172 w 7984112"/>
              <a:gd name="connsiteY10" fmla="*/ 0 h 1890712"/>
              <a:gd name="connsiteX11" fmla="*/ 3728770 w 7984112"/>
              <a:gd name="connsiteY11" fmla="*/ 104761 h 1890712"/>
              <a:gd name="connsiteX12" fmla="*/ 5044440 w 7984112"/>
              <a:gd name="connsiteY12" fmla="*/ 10477 h 1890712"/>
              <a:gd name="connsiteX13" fmla="*/ 5237798 w 7984112"/>
              <a:gd name="connsiteY13" fmla="*/ 1080135 h 1890712"/>
              <a:gd name="connsiteX14" fmla="*/ 5450205 w 7984112"/>
              <a:gd name="connsiteY14" fmla="*/ 1035367 h 1890712"/>
              <a:gd name="connsiteX15" fmla="*/ 5928360 w 7984112"/>
              <a:gd name="connsiteY15" fmla="*/ 983932 h 1890712"/>
              <a:gd name="connsiteX16" fmla="*/ 5905500 w 7984112"/>
              <a:gd name="connsiteY16" fmla="*/ 1060132 h 1890712"/>
              <a:gd name="connsiteX17" fmla="*/ 6240780 w 7984112"/>
              <a:gd name="connsiteY17" fmla="*/ 1258252 h 1890712"/>
              <a:gd name="connsiteX18" fmla="*/ 7741920 w 7984112"/>
              <a:gd name="connsiteY18" fmla="*/ 1433512 h 1890712"/>
              <a:gd name="connsiteX19" fmla="*/ 7962900 w 7984112"/>
              <a:gd name="connsiteY19" fmla="*/ 1425892 h 1890712"/>
              <a:gd name="connsiteX0" fmla="*/ 53340 w 7984112"/>
              <a:gd name="connsiteY0" fmla="*/ 1890712 h 1890712"/>
              <a:gd name="connsiteX1" fmla="*/ 0 w 7984112"/>
              <a:gd name="connsiteY1" fmla="*/ 1852612 h 1890712"/>
              <a:gd name="connsiteX2" fmla="*/ 566470 w 7984112"/>
              <a:gd name="connsiteY2" fmla="*/ 1195373 h 1890712"/>
              <a:gd name="connsiteX3" fmla="*/ 771258 w 7984112"/>
              <a:gd name="connsiteY3" fmla="*/ 976298 h 1890712"/>
              <a:gd name="connsiteX4" fmla="*/ 1066800 w 7984112"/>
              <a:gd name="connsiteY4" fmla="*/ 755332 h 1890712"/>
              <a:gd name="connsiteX5" fmla="*/ 1276350 w 7984112"/>
              <a:gd name="connsiteY5" fmla="*/ 623887 h 1890712"/>
              <a:gd name="connsiteX6" fmla="*/ 1437322 w 7984112"/>
              <a:gd name="connsiteY6" fmla="*/ 681989 h 1890712"/>
              <a:gd name="connsiteX7" fmla="*/ 2133333 w 7984112"/>
              <a:gd name="connsiteY7" fmla="*/ 504811 h 1890712"/>
              <a:gd name="connsiteX8" fmla="*/ 2733408 w 7984112"/>
              <a:gd name="connsiteY8" fmla="*/ 523861 h 1890712"/>
              <a:gd name="connsiteX9" fmla="*/ 2759393 w 7984112"/>
              <a:gd name="connsiteY9" fmla="*/ 561498 h 1890712"/>
              <a:gd name="connsiteX10" fmla="*/ 3666172 w 7984112"/>
              <a:gd name="connsiteY10" fmla="*/ 0 h 1890712"/>
              <a:gd name="connsiteX11" fmla="*/ 3728770 w 7984112"/>
              <a:gd name="connsiteY11" fmla="*/ 104761 h 1890712"/>
              <a:gd name="connsiteX12" fmla="*/ 5044440 w 7984112"/>
              <a:gd name="connsiteY12" fmla="*/ 10477 h 1890712"/>
              <a:gd name="connsiteX13" fmla="*/ 5237798 w 7984112"/>
              <a:gd name="connsiteY13" fmla="*/ 1080135 h 1890712"/>
              <a:gd name="connsiteX14" fmla="*/ 5450205 w 7984112"/>
              <a:gd name="connsiteY14" fmla="*/ 1035367 h 1890712"/>
              <a:gd name="connsiteX15" fmla="*/ 5514023 w 7984112"/>
              <a:gd name="connsiteY15" fmla="*/ 1081563 h 1890712"/>
              <a:gd name="connsiteX16" fmla="*/ 5905500 w 7984112"/>
              <a:gd name="connsiteY16" fmla="*/ 1060132 h 1890712"/>
              <a:gd name="connsiteX17" fmla="*/ 6240780 w 7984112"/>
              <a:gd name="connsiteY17" fmla="*/ 1258252 h 1890712"/>
              <a:gd name="connsiteX18" fmla="*/ 7741920 w 7984112"/>
              <a:gd name="connsiteY18" fmla="*/ 1433512 h 1890712"/>
              <a:gd name="connsiteX19" fmla="*/ 7962900 w 7984112"/>
              <a:gd name="connsiteY19" fmla="*/ 1425892 h 1890712"/>
              <a:gd name="connsiteX0" fmla="*/ 53340 w 8007783"/>
              <a:gd name="connsiteY0" fmla="*/ 1890712 h 1890712"/>
              <a:gd name="connsiteX1" fmla="*/ 0 w 8007783"/>
              <a:gd name="connsiteY1" fmla="*/ 1852612 h 1890712"/>
              <a:gd name="connsiteX2" fmla="*/ 566470 w 8007783"/>
              <a:gd name="connsiteY2" fmla="*/ 1195373 h 1890712"/>
              <a:gd name="connsiteX3" fmla="*/ 771258 w 8007783"/>
              <a:gd name="connsiteY3" fmla="*/ 976298 h 1890712"/>
              <a:gd name="connsiteX4" fmla="*/ 1066800 w 8007783"/>
              <a:gd name="connsiteY4" fmla="*/ 755332 h 1890712"/>
              <a:gd name="connsiteX5" fmla="*/ 1276350 w 8007783"/>
              <a:gd name="connsiteY5" fmla="*/ 623887 h 1890712"/>
              <a:gd name="connsiteX6" fmla="*/ 1437322 w 8007783"/>
              <a:gd name="connsiteY6" fmla="*/ 681989 h 1890712"/>
              <a:gd name="connsiteX7" fmla="*/ 2133333 w 8007783"/>
              <a:gd name="connsiteY7" fmla="*/ 504811 h 1890712"/>
              <a:gd name="connsiteX8" fmla="*/ 2733408 w 8007783"/>
              <a:gd name="connsiteY8" fmla="*/ 523861 h 1890712"/>
              <a:gd name="connsiteX9" fmla="*/ 2759393 w 8007783"/>
              <a:gd name="connsiteY9" fmla="*/ 561498 h 1890712"/>
              <a:gd name="connsiteX10" fmla="*/ 3666172 w 8007783"/>
              <a:gd name="connsiteY10" fmla="*/ 0 h 1890712"/>
              <a:gd name="connsiteX11" fmla="*/ 3728770 w 8007783"/>
              <a:gd name="connsiteY11" fmla="*/ 104761 h 1890712"/>
              <a:gd name="connsiteX12" fmla="*/ 5044440 w 8007783"/>
              <a:gd name="connsiteY12" fmla="*/ 10477 h 1890712"/>
              <a:gd name="connsiteX13" fmla="*/ 5237798 w 8007783"/>
              <a:gd name="connsiteY13" fmla="*/ 1080135 h 1890712"/>
              <a:gd name="connsiteX14" fmla="*/ 5450205 w 8007783"/>
              <a:gd name="connsiteY14" fmla="*/ 1035367 h 1890712"/>
              <a:gd name="connsiteX15" fmla="*/ 5514023 w 8007783"/>
              <a:gd name="connsiteY15" fmla="*/ 1081563 h 1890712"/>
              <a:gd name="connsiteX16" fmla="*/ 5905500 w 8007783"/>
              <a:gd name="connsiteY16" fmla="*/ 1060132 h 1890712"/>
              <a:gd name="connsiteX17" fmla="*/ 5714524 w 8007783"/>
              <a:gd name="connsiteY17" fmla="*/ 1298734 h 1890712"/>
              <a:gd name="connsiteX18" fmla="*/ 7741920 w 8007783"/>
              <a:gd name="connsiteY18" fmla="*/ 1433512 h 1890712"/>
              <a:gd name="connsiteX19" fmla="*/ 7962900 w 8007783"/>
              <a:gd name="connsiteY19" fmla="*/ 1425892 h 1890712"/>
              <a:gd name="connsiteX0" fmla="*/ 53340 w 8007783"/>
              <a:gd name="connsiteY0" fmla="*/ 1890712 h 1890712"/>
              <a:gd name="connsiteX1" fmla="*/ 0 w 8007783"/>
              <a:gd name="connsiteY1" fmla="*/ 1852612 h 1890712"/>
              <a:gd name="connsiteX2" fmla="*/ 566470 w 8007783"/>
              <a:gd name="connsiteY2" fmla="*/ 1195373 h 1890712"/>
              <a:gd name="connsiteX3" fmla="*/ 771258 w 8007783"/>
              <a:gd name="connsiteY3" fmla="*/ 976298 h 1890712"/>
              <a:gd name="connsiteX4" fmla="*/ 1066800 w 8007783"/>
              <a:gd name="connsiteY4" fmla="*/ 755332 h 1890712"/>
              <a:gd name="connsiteX5" fmla="*/ 1276350 w 8007783"/>
              <a:gd name="connsiteY5" fmla="*/ 623887 h 1890712"/>
              <a:gd name="connsiteX6" fmla="*/ 1437322 w 8007783"/>
              <a:gd name="connsiteY6" fmla="*/ 681989 h 1890712"/>
              <a:gd name="connsiteX7" fmla="*/ 2133333 w 8007783"/>
              <a:gd name="connsiteY7" fmla="*/ 504811 h 1890712"/>
              <a:gd name="connsiteX8" fmla="*/ 2733408 w 8007783"/>
              <a:gd name="connsiteY8" fmla="*/ 523861 h 1890712"/>
              <a:gd name="connsiteX9" fmla="*/ 2759393 w 8007783"/>
              <a:gd name="connsiteY9" fmla="*/ 561498 h 1890712"/>
              <a:gd name="connsiteX10" fmla="*/ 3666172 w 8007783"/>
              <a:gd name="connsiteY10" fmla="*/ 0 h 1890712"/>
              <a:gd name="connsiteX11" fmla="*/ 3728770 w 8007783"/>
              <a:gd name="connsiteY11" fmla="*/ 104761 h 1890712"/>
              <a:gd name="connsiteX12" fmla="*/ 5044440 w 8007783"/>
              <a:gd name="connsiteY12" fmla="*/ 10477 h 1890712"/>
              <a:gd name="connsiteX13" fmla="*/ 5237798 w 8007783"/>
              <a:gd name="connsiteY13" fmla="*/ 1080135 h 1890712"/>
              <a:gd name="connsiteX14" fmla="*/ 5450205 w 8007783"/>
              <a:gd name="connsiteY14" fmla="*/ 1035367 h 1890712"/>
              <a:gd name="connsiteX15" fmla="*/ 5514023 w 8007783"/>
              <a:gd name="connsiteY15" fmla="*/ 1081563 h 1890712"/>
              <a:gd name="connsiteX16" fmla="*/ 5564981 w 8007783"/>
              <a:gd name="connsiteY16" fmla="*/ 1195863 h 1890712"/>
              <a:gd name="connsiteX17" fmla="*/ 5714524 w 8007783"/>
              <a:gd name="connsiteY17" fmla="*/ 1298734 h 1890712"/>
              <a:gd name="connsiteX18" fmla="*/ 7741920 w 8007783"/>
              <a:gd name="connsiteY18" fmla="*/ 1433512 h 1890712"/>
              <a:gd name="connsiteX19" fmla="*/ 7962900 w 8007783"/>
              <a:gd name="connsiteY19" fmla="*/ 1425892 h 1890712"/>
              <a:gd name="connsiteX0" fmla="*/ 53340 w 7964459"/>
              <a:gd name="connsiteY0" fmla="*/ 1890712 h 1890712"/>
              <a:gd name="connsiteX1" fmla="*/ 0 w 7964459"/>
              <a:gd name="connsiteY1" fmla="*/ 1852612 h 1890712"/>
              <a:gd name="connsiteX2" fmla="*/ 566470 w 7964459"/>
              <a:gd name="connsiteY2" fmla="*/ 1195373 h 1890712"/>
              <a:gd name="connsiteX3" fmla="*/ 771258 w 7964459"/>
              <a:gd name="connsiteY3" fmla="*/ 976298 h 1890712"/>
              <a:gd name="connsiteX4" fmla="*/ 1066800 w 7964459"/>
              <a:gd name="connsiteY4" fmla="*/ 755332 h 1890712"/>
              <a:gd name="connsiteX5" fmla="*/ 1276350 w 7964459"/>
              <a:gd name="connsiteY5" fmla="*/ 623887 h 1890712"/>
              <a:gd name="connsiteX6" fmla="*/ 1437322 w 7964459"/>
              <a:gd name="connsiteY6" fmla="*/ 681989 h 1890712"/>
              <a:gd name="connsiteX7" fmla="*/ 2133333 w 7964459"/>
              <a:gd name="connsiteY7" fmla="*/ 504811 h 1890712"/>
              <a:gd name="connsiteX8" fmla="*/ 2733408 w 7964459"/>
              <a:gd name="connsiteY8" fmla="*/ 523861 h 1890712"/>
              <a:gd name="connsiteX9" fmla="*/ 2759393 w 7964459"/>
              <a:gd name="connsiteY9" fmla="*/ 561498 h 1890712"/>
              <a:gd name="connsiteX10" fmla="*/ 3666172 w 7964459"/>
              <a:gd name="connsiteY10" fmla="*/ 0 h 1890712"/>
              <a:gd name="connsiteX11" fmla="*/ 3728770 w 7964459"/>
              <a:gd name="connsiteY11" fmla="*/ 104761 h 1890712"/>
              <a:gd name="connsiteX12" fmla="*/ 5044440 w 7964459"/>
              <a:gd name="connsiteY12" fmla="*/ 10477 h 1890712"/>
              <a:gd name="connsiteX13" fmla="*/ 5237798 w 7964459"/>
              <a:gd name="connsiteY13" fmla="*/ 1080135 h 1890712"/>
              <a:gd name="connsiteX14" fmla="*/ 5450205 w 7964459"/>
              <a:gd name="connsiteY14" fmla="*/ 1035367 h 1890712"/>
              <a:gd name="connsiteX15" fmla="*/ 5514023 w 7964459"/>
              <a:gd name="connsiteY15" fmla="*/ 1081563 h 1890712"/>
              <a:gd name="connsiteX16" fmla="*/ 5564981 w 7964459"/>
              <a:gd name="connsiteY16" fmla="*/ 1195863 h 1890712"/>
              <a:gd name="connsiteX17" fmla="*/ 5714524 w 7964459"/>
              <a:gd name="connsiteY17" fmla="*/ 1298734 h 1890712"/>
              <a:gd name="connsiteX18" fmla="*/ 7122795 w 7964459"/>
              <a:gd name="connsiteY18" fmla="*/ 1471612 h 1890712"/>
              <a:gd name="connsiteX19" fmla="*/ 7962900 w 7964459"/>
              <a:gd name="connsiteY19" fmla="*/ 1425892 h 1890712"/>
              <a:gd name="connsiteX0" fmla="*/ 53340 w 7122795"/>
              <a:gd name="connsiteY0" fmla="*/ 1890712 h 1890712"/>
              <a:gd name="connsiteX1" fmla="*/ 0 w 7122795"/>
              <a:gd name="connsiteY1" fmla="*/ 1852612 h 1890712"/>
              <a:gd name="connsiteX2" fmla="*/ 566470 w 7122795"/>
              <a:gd name="connsiteY2" fmla="*/ 1195373 h 1890712"/>
              <a:gd name="connsiteX3" fmla="*/ 771258 w 7122795"/>
              <a:gd name="connsiteY3" fmla="*/ 976298 h 1890712"/>
              <a:gd name="connsiteX4" fmla="*/ 1066800 w 7122795"/>
              <a:gd name="connsiteY4" fmla="*/ 755332 h 1890712"/>
              <a:gd name="connsiteX5" fmla="*/ 1276350 w 7122795"/>
              <a:gd name="connsiteY5" fmla="*/ 623887 h 1890712"/>
              <a:gd name="connsiteX6" fmla="*/ 1437322 w 7122795"/>
              <a:gd name="connsiteY6" fmla="*/ 681989 h 1890712"/>
              <a:gd name="connsiteX7" fmla="*/ 2133333 w 7122795"/>
              <a:gd name="connsiteY7" fmla="*/ 504811 h 1890712"/>
              <a:gd name="connsiteX8" fmla="*/ 2733408 w 7122795"/>
              <a:gd name="connsiteY8" fmla="*/ 523861 h 1890712"/>
              <a:gd name="connsiteX9" fmla="*/ 2759393 w 7122795"/>
              <a:gd name="connsiteY9" fmla="*/ 561498 h 1890712"/>
              <a:gd name="connsiteX10" fmla="*/ 3666172 w 7122795"/>
              <a:gd name="connsiteY10" fmla="*/ 0 h 1890712"/>
              <a:gd name="connsiteX11" fmla="*/ 3728770 w 7122795"/>
              <a:gd name="connsiteY11" fmla="*/ 104761 h 1890712"/>
              <a:gd name="connsiteX12" fmla="*/ 5044440 w 7122795"/>
              <a:gd name="connsiteY12" fmla="*/ 10477 h 1890712"/>
              <a:gd name="connsiteX13" fmla="*/ 5237798 w 7122795"/>
              <a:gd name="connsiteY13" fmla="*/ 1080135 h 1890712"/>
              <a:gd name="connsiteX14" fmla="*/ 5450205 w 7122795"/>
              <a:gd name="connsiteY14" fmla="*/ 1035367 h 1890712"/>
              <a:gd name="connsiteX15" fmla="*/ 5514023 w 7122795"/>
              <a:gd name="connsiteY15" fmla="*/ 1081563 h 1890712"/>
              <a:gd name="connsiteX16" fmla="*/ 5564981 w 7122795"/>
              <a:gd name="connsiteY16" fmla="*/ 1195863 h 1890712"/>
              <a:gd name="connsiteX17" fmla="*/ 5714524 w 7122795"/>
              <a:gd name="connsiteY17" fmla="*/ 1298734 h 1890712"/>
              <a:gd name="connsiteX18" fmla="*/ 7122795 w 7122795"/>
              <a:gd name="connsiteY18" fmla="*/ 1471612 h 1890712"/>
              <a:gd name="connsiteX0" fmla="*/ 53340 w 7122795"/>
              <a:gd name="connsiteY0" fmla="*/ 1890712 h 1890712"/>
              <a:gd name="connsiteX1" fmla="*/ 0 w 7122795"/>
              <a:gd name="connsiteY1" fmla="*/ 1852612 h 1890712"/>
              <a:gd name="connsiteX2" fmla="*/ 566470 w 7122795"/>
              <a:gd name="connsiteY2" fmla="*/ 1195373 h 1890712"/>
              <a:gd name="connsiteX3" fmla="*/ 771258 w 7122795"/>
              <a:gd name="connsiteY3" fmla="*/ 976298 h 1890712"/>
              <a:gd name="connsiteX4" fmla="*/ 1066800 w 7122795"/>
              <a:gd name="connsiteY4" fmla="*/ 755332 h 1890712"/>
              <a:gd name="connsiteX5" fmla="*/ 1276350 w 7122795"/>
              <a:gd name="connsiteY5" fmla="*/ 623887 h 1890712"/>
              <a:gd name="connsiteX6" fmla="*/ 1437322 w 7122795"/>
              <a:gd name="connsiteY6" fmla="*/ 681989 h 1890712"/>
              <a:gd name="connsiteX7" fmla="*/ 2133333 w 7122795"/>
              <a:gd name="connsiteY7" fmla="*/ 504811 h 1890712"/>
              <a:gd name="connsiteX8" fmla="*/ 2733408 w 7122795"/>
              <a:gd name="connsiteY8" fmla="*/ 523861 h 1890712"/>
              <a:gd name="connsiteX9" fmla="*/ 2759393 w 7122795"/>
              <a:gd name="connsiteY9" fmla="*/ 561498 h 1890712"/>
              <a:gd name="connsiteX10" fmla="*/ 3666172 w 7122795"/>
              <a:gd name="connsiteY10" fmla="*/ 0 h 1890712"/>
              <a:gd name="connsiteX11" fmla="*/ 3728770 w 7122795"/>
              <a:gd name="connsiteY11" fmla="*/ 104761 h 1890712"/>
              <a:gd name="connsiteX12" fmla="*/ 5044440 w 7122795"/>
              <a:gd name="connsiteY12" fmla="*/ 10477 h 1890712"/>
              <a:gd name="connsiteX13" fmla="*/ 5237798 w 7122795"/>
              <a:gd name="connsiteY13" fmla="*/ 1080135 h 1890712"/>
              <a:gd name="connsiteX14" fmla="*/ 5450205 w 7122795"/>
              <a:gd name="connsiteY14" fmla="*/ 1035367 h 1890712"/>
              <a:gd name="connsiteX15" fmla="*/ 5514023 w 7122795"/>
              <a:gd name="connsiteY15" fmla="*/ 1081563 h 1890712"/>
              <a:gd name="connsiteX16" fmla="*/ 5564981 w 7122795"/>
              <a:gd name="connsiteY16" fmla="*/ 1195863 h 1890712"/>
              <a:gd name="connsiteX17" fmla="*/ 5714524 w 7122795"/>
              <a:gd name="connsiteY17" fmla="*/ 1298734 h 1890712"/>
              <a:gd name="connsiteX18" fmla="*/ 7122795 w 7122795"/>
              <a:gd name="connsiteY18" fmla="*/ 1471612 h 1890712"/>
              <a:gd name="connsiteX0" fmla="*/ 53340 w 7122795"/>
              <a:gd name="connsiteY0" fmla="*/ 1890712 h 1890712"/>
              <a:gd name="connsiteX1" fmla="*/ 0 w 7122795"/>
              <a:gd name="connsiteY1" fmla="*/ 1852612 h 1890712"/>
              <a:gd name="connsiteX2" fmla="*/ 566470 w 7122795"/>
              <a:gd name="connsiteY2" fmla="*/ 1195373 h 1890712"/>
              <a:gd name="connsiteX3" fmla="*/ 771258 w 7122795"/>
              <a:gd name="connsiteY3" fmla="*/ 976298 h 1890712"/>
              <a:gd name="connsiteX4" fmla="*/ 1066800 w 7122795"/>
              <a:gd name="connsiteY4" fmla="*/ 755332 h 1890712"/>
              <a:gd name="connsiteX5" fmla="*/ 1276350 w 7122795"/>
              <a:gd name="connsiteY5" fmla="*/ 623887 h 1890712"/>
              <a:gd name="connsiteX6" fmla="*/ 1437322 w 7122795"/>
              <a:gd name="connsiteY6" fmla="*/ 681989 h 1890712"/>
              <a:gd name="connsiteX7" fmla="*/ 2133333 w 7122795"/>
              <a:gd name="connsiteY7" fmla="*/ 504811 h 1890712"/>
              <a:gd name="connsiteX8" fmla="*/ 2733408 w 7122795"/>
              <a:gd name="connsiteY8" fmla="*/ 523861 h 1890712"/>
              <a:gd name="connsiteX9" fmla="*/ 2759393 w 7122795"/>
              <a:gd name="connsiteY9" fmla="*/ 561498 h 1890712"/>
              <a:gd name="connsiteX10" fmla="*/ 3666172 w 7122795"/>
              <a:gd name="connsiteY10" fmla="*/ 0 h 1890712"/>
              <a:gd name="connsiteX11" fmla="*/ 3766870 w 7122795"/>
              <a:gd name="connsiteY11" fmla="*/ 80949 h 1890712"/>
              <a:gd name="connsiteX12" fmla="*/ 5044440 w 7122795"/>
              <a:gd name="connsiteY12" fmla="*/ 10477 h 1890712"/>
              <a:gd name="connsiteX13" fmla="*/ 5237798 w 7122795"/>
              <a:gd name="connsiteY13" fmla="*/ 1080135 h 1890712"/>
              <a:gd name="connsiteX14" fmla="*/ 5450205 w 7122795"/>
              <a:gd name="connsiteY14" fmla="*/ 1035367 h 1890712"/>
              <a:gd name="connsiteX15" fmla="*/ 5514023 w 7122795"/>
              <a:gd name="connsiteY15" fmla="*/ 1081563 h 1890712"/>
              <a:gd name="connsiteX16" fmla="*/ 5564981 w 7122795"/>
              <a:gd name="connsiteY16" fmla="*/ 1195863 h 1890712"/>
              <a:gd name="connsiteX17" fmla="*/ 5714524 w 7122795"/>
              <a:gd name="connsiteY17" fmla="*/ 1298734 h 1890712"/>
              <a:gd name="connsiteX18" fmla="*/ 7122795 w 7122795"/>
              <a:gd name="connsiteY18" fmla="*/ 1471612 h 1890712"/>
              <a:gd name="connsiteX0" fmla="*/ 53340 w 7122795"/>
              <a:gd name="connsiteY0" fmla="*/ 1890712 h 1890712"/>
              <a:gd name="connsiteX1" fmla="*/ 0 w 7122795"/>
              <a:gd name="connsiteY1" fmla="*/ 1852612 h 1890712"/>
              <a:gd name="connsiteX2" fmla="*/ 566470 w 7122795"/>
              <a:gd name="connsiteY2" fmla="*/ 1195373 h 1890712"/>
              <a:gd name="connsiteX3" fmla="*/ 771258 w 7122795"/>
              <a:gd name="connsiteY3" fmla="*/ 976298 h 1890712"/>
              <a:gd name="connsiteX4" fmla="*/ 1066800 w 7122795"/>
              <a:gd name="connsiteY4" fmla="*/ 755332 h 1890712"/>
              <a:gd name="connsiteX5" fmla="*/ 1276350 w 7122795"/>
              <a:gd name="connsiteY5" fmla="*/ 623887 h 1890712"/>
              <a:gd name="connsiteX6" fmla="*/ 1437322 w 7122795"/>
              <a:gd name="connsiteY6" fmla="*/ 681989 h 1890712"/>
              <a:gd name="connsiteX7" fmla="*/ 2133333 w 7122795"/>
              <a:gd name="connsiteY7" fmla="*/ 504811 h 1890712"/>
              <a:gd name="connsiteX8" fmla="*/ 2733408 w 7122795"/>
              <a:gd name="connsiteY8" fmla="*/ 523861 h 1890712"/>
              <a:gd name="connsiteX9" fmla="*/ 2746693 w 7122795"/>
              <a:gd name="connsiteY9" fmla="*/ 564673 h 1890712"/>
              <a:gd name="connsiteX10" fmla="*/ 3666172 w 7122795"/>
              <a:gd name="connsiteY10" fmla="*/ 0 h 1890712"/>
              <a:gd name="connsiteX11" fmla="*/ 3766870 w 7122795"/>
              <a:gd name="connsiteY11" fmla="*/ 80949 h 1890712"/>
              <a:gd name="connsiteX12" fmla="*/ 5044440 w 7122795"/>
              <a:gd name="connsiteY12" fmla="*/ 10477 h 1890712"/>
              <a:gd name="connsiteX13" fmla="*/ 5237798 w 7122795"/>
              <a:gd name="connsiteY13" fmla="*/ 1080135 h 1890712"/>
              <a:gd name="connsiteX14" fmla="*/ 5450205 w 7122795"/>
              <a:gd name="connsiteY14" fmla="*/ 1035367 h 1890712"/>
              <a:gd name="connsiteX15" fmla="*/ 5514023 w 7122795"/>
              <a:gd name="connsiteY15" fmla="*/ 1081563 h 1890712"/>
              <a:gd name="connsiteX16" fmla="*/ 5564981 w 7122795"/>
              <a:gd name="connsiteY16" fmla="*/ 1195863 h 1890712"/>
              <a:gd name="connsiteX17" fmla="*/ 5714524 w 7122795"/>
              <a:gd name="connsiteY17" fmla="*/ 1298734 h 1890712"/>
              <a:gd name="connsiteX18" fmla="*/ 7122795 w 7122795"/>
              <a:gd name="connsiteY18" fmla="*/ 1471612 h 1890712"/>
              <a:gd name="connsiteX0" fmla="*/ 53340 w 7122795"/>
              <a:gd name="connsiteY0" fmla="*/ 1890712 h 1890712"/>
              <a:gd name="connsiteX1" fmla="*/ 0 w 7122795"/>
              <a:gd name="connsiteY1" fmla="*/ 1852612 h 1890712"/>
              <a:gd name="connsiteX2" fmla="*/ 566470 w 7122795"/>
              <a:gd name="connsiteY2" fmla="*/ 1195373 h 1890712"/>
              <a:gd name="connsiteX3" fmla="*/ 771258 w 7122795"/>
              <a:gd name="connsiteY3" fmla="*/ 976298 h 1890712"/>
              <a:gd name="connsiteX4" fmla="*/ 1066800 w 7122795"/>
              <a:gd name="connsiteY4" fmla="*/ 755332 h 1890712"/>
              <a:gd name="connsiteX5" fmla="*/ 1276350 w 7122795"/>
              <a:gd name="connsiteY5" fmla="*/ 623887 h 1890712"/>
              <a:gd name="connsiteX6" fmla="*/ 1437322 w 7122795"/>
              <a:gd name="connsiteY6" fmla="*/ 681989 h 1890712"/>
              <a:gd name="connsiteX7" fmla="*/ 2029413 w 7122795"/>
              <a:gd name="connsiteY7" fmla="*/ 600099 h 1890712"/>
              <a:gd name="connsiteX8" fmla="*/ 2733408 w 7122795"/>
              <a:gd name="connsiteY8" fmla="*/ 523861 h 1890712"/>
              <a:gd name="connsiteX9" fmla="*/ 2746693 w 7122795"/>
              <a:gd name="connsiteY9" fmla="*/ 564673 h 1890712"/>
              <a:gd name="connsiteX10" fmla="*/ 3666172 w 7122795"/>
              <a:gd name="connsiteY10" fmla="*/ 0 h 1890712"/>
              <a:gd name="connsiteX11" fmla="*/ 3766870 w 7122795"/>
              <a:gd name="connsiteY11" fmla="*/ 80949 h 1890712"/>
              <a:gd name="connsiteX12" fmla="*/ 5044440 w 7122795"/>
              <a:gd name="connsiteY12" fmla="*/ 10477 h 1890712"/>
              <a:gd name="connsiteX13" fmla="*/ 5237798 w 7122795"/>
              <a:gd name="connsiteY13" fmla="*/ 1080135 h 1890712"/>
              <a:gd name="connsiteX14" fmla="*/ 5450205 w 7122795"/>
              <a:gd name="connsiteY14" fmla="*/ 1035367 h 1890712"/>
              <a:gd name="connsiteX15" fmla="*/ 5514023 w 7122795"/>
              <a:gd name="connsiteY15" fmla="*/ 1081563 h 1890712"/>
              <a:gd name="connsiteX16" fmla="*/ 5564981 w 7122795"/>
              <a:gd name="connsiteY16" fmla="*/ 1195863 h 1890712"/>
              <a:gd name="connsiteX17" fmla="*/ 5714524 w 7122795"/>
              <a:gd name="connsiteY17" fmla="*/ 1298734 h 1890712"/>
              <a:gd name="connsiteX18" fmla="*/ 7122795 w 7122795"/>
              <a:gd name="connsiteY18" fmla="*/ 1471612 h 1890712"/>
              <a:gd name="connsiteX0" fmla="*/ 53340 w 7122795"/>
              <a:gd name="connsiteY0" fmla="*/ 1890712 h 1890712"/>
              <a:gd name="connsiteX1" fmla="*/ 0 w 7122795"/>
              <a:gd name="connsiteY1" fmla="*/ 1852612 h 1890712"/>
              <a:gd name="connsiteX2" fmla="*/ 566470 w 7122795"/>
              <a:gd name="connsiteY2" fmla="*/ 1195373 h 1890712"/>
              <a:gd name="connsiteX3" fmla="*/ 771258 w 7122795"/>
              <a:gd name="connsiteY3" fmla="*/ 976298 h 1890712"/>
              <a:gd name="connsiteX4" fmla="*/ 1066800 w 7122795"/>
              <a:gd name="connsiteY4" fmla="*/ 755332 h 1890712"/>
              <a:gd name="connsiteX5" fmla="*/ 1276350 w 7122795"/>
              <a:gd name="connsiteY5" fmla="*/ 623887 h 1890712"/>
              <a:gd name="connsiteX6" fmla="*/ 1437322 w 7122795"/>
              <a:gd name="connsiteY6" fmla="*/ 681989 h 1890712"/>
              <a:gd name="connsiteX7" fmla="*/ 2029413 w 7122795"/>
              <a:gd name="connsiteY7" fmla="*/ 600099 h 1890712"/>
              <a:gd name="connsiteX8" fmla="*/ 2565710 w 7122795"/>
              <a:gd name="connsiteY8" fmla="*/ 694316 h 1890712"/>
              <a:gd name="connsiteX9" fmla="*/ 2746693 w 7122795"/>
              <a:gd name="connsiteY9" fmla="*/ 564673 h 1890712"/>
              <a:gd name="connsiteX10" fmla="*/ 3666172 w 7122795"/>
              <a:gd name="connsiteY10" fmla="*/ 0 h 1890712"/>
              <a:gd name="connsiteX11" fmla="*/ 3766870 w 7122795"/>
              <a:gd name="connsiteY11" fmla="*/ 80949 h 1890712"/>
              <a:gd name="connsiteX12" fmla="*/ 5044440 w 7122795"/>
              <a:gd name="connsiteY12" fmla="*/ 10477 h 1890712"/>
              <a:gd name="connsiteX13" fmla="*/ 5237798 w 7122795"/>
              <a:gd name="connsiteY13" fmla="*/ 1080135 h 1890712"/>
              <a:gd name="connsiteX14" fmla="*/ 5450205 w 7122795"/>
              <a:gd name="connsiteY14" fmla="*/ 1035367 h 1890712"/>
              <a:gd name="connsiteX15" fmla="*/ 5514023 w 7122795"/>
              <a:gd name="connsiteY15" fmla="*/ 1081563 h 1890712"/>
              <a:gd name="connsiteX16" fmla="*/ 5564981 w 7122795"/>
              <a:gd name="connsiteY16" fmla="*/ 1195863 h 1890712"/>
              <a:gd name="connsiteX17" fmla="*/ 5714524 w 7122795"/>
              <a:gd name="connsiteY17" fmla="*/ 1298734 h 1890712"/>
              <a:gd name="connsiteX18" fmla="*/ 7122795 w 7122795"/>
              <a:gd name="connsiteY18" fmla="*/ 1471612 h 1890712"/>
              <a:gd name="connsiteX0" fmla="*/ 53340 w 7122795"/>
              <a:gd name="connsiteY0" fmla="*/ 1890712 h 1890712"/>
              <a:gd name="connsiteX1" fmla="*/ 0 w 7122795"/>
              <a:gd name="connsiteY1" fmla="*/ 1852612 h 1890712"/>
              <a:gd name="connsiteX2" fmla="*/ 566470 w 7122795"/>
              <a:gd name="connsiteY2" fmla="*/ 1195373 h 1890712"/>
              <a:gd name="connsiteX3" fmla="*/ 771258 w 7122795"/>
              <a:gd name="connsiteY3" fmla="*/ 976298 h 1890712"/>
              <a:gd name="connsiteX4" fmla="*/ 1066800 w 7122795"/>
              <a:gd name="connsiteY4" fmla="*/ 755332 h 1890712"/>
              <a:gd name="connsiteX5" fmla="*/ 1276350 w 7122795"/>
              <a:gd name="connsiteY5" fmla="*/ 623887 h 1890712"/>
              <a:gd name="connsiteX6" fmla="*/ 1437322 w 7122795"/>
              <a:gd name="connsiteY6" fmla="*/ 681989 h 1890712"/>
              <a:gd name="connsiteX7" fmla="*/ 2029413 w 7122795"/>
              <a:gd name="connsiteY7" fmla="*/ 600099 h 1890712"/>
              <a:gd name="connsiteX8" fmla="*/ 2565710 w 7122795"/>
              <a:gd name="connsiteY8" fmla="*/ 694316 h 1890712"/>
              <a:gd name="connsiteX9" fmla="*/ 2600289 w 7122795"/>
              <a:gd name="connsiteY9" fmla="*/ 743540 h 1890712"/>
              <a:gd name="connsiteX10" fmla="*/ 3666172 w 7122795"/>
              <a:gd name="connsiteY10" fmla="*/ 0 h 1890712"/>
              <a:gd name="connsiteX11" fmla="*/ 3766870 w 7122795"/>
              <a:gd name="connsiteY11" fmla="*/ 80949 h 1890712"/>
              <a:gd name="connsiteX12" fmla="*/ 5044440 w 7122795"/>
              <a:gd name="connsiteY12" fmla="*/ 10477 h 1890712"/>
              <a:gd name="connsiteX13" fmla="*/ 5237798 w 7122795"/>
              <a:gd name="connsiteY13" fmla="*/ 1080135 h 1890712"/>
              <a:gd name="connsiteX14" fmla="*/ 5450205 w 7122795"/>
              <a:gd name="connsiteY14" fmla="*/ 1035367 h 1890712"/>
              <a:gd name="connsiteX15" fmla="*/ 5514023 w 7122795"/>
              <a:gd name="connsiteY15" fmla="*/ 1081563 h 1890712"/>
              <a:gd name="connsiteX16" fmla="*/ 5564981 w 7122795"/>
              <a:gd name="connsiteY16" fmla="*/ 1195863 h 1890712"/>
              <a:gd name="connsiteX17" fmla="*/ 5714524 w 7122795"/>
              <a:gd name="connsiteY17" fmla="*/ 1298734 h 1890712"/>
              <a:gd name="connsiteX18" fmla="*/ 7122795 w 7122795"/>
              <a:gd name="connsiteY18" fmla="*/ 1471612 h 1890712"/>
              <a:gd name="connsiteX0" fmla="*/ 53340 w 7122795"/>
              <a:gd name="connsiteY0" fmla="*/ 1890712 h 1890712"/>
              <a:gd name="connsiteX1" fmla="*/ 0 w 7122795"/>
              <a:gd name="connsiteY1" fmla="*/ 1852612 h 1890712"/>
              <a:gd name="connsiteX2" fmla="*/ 566470 w 7122795"/>
              <a:gd name="connsiteY2" fmla="*/ 1195373 h 1890712"/>
              <a:gd name="connsiteX3" fmla="*/ 771258 w 7122795"/>
              <a:gd name="connsiteY3" fmla="*/ 976298 h 1890712"/>
              <a:gd name="connsiteX4" fmla="*/ 1066800 w 7122795"/>
              <a:gd name="connsiteY4" fmla="*/ 755332 h 1890712"/>
              <a:gd name="connsiteX5" fmla="*/ 1276350 w 7122795"/>
              <a:gd name="connsiteY5" fmla="*/ 623887 h 1890712"/>
              <a:gd name="connsiteX6" fmla="*/ 1437322 w 7122795"/>
              <a:gd name="connsiteY6" fmla="*/ 681989 h 1890712"/>
              <a:gd name="connsiteX7" fmla="*/ 2029413 w 7122795"/>
              <a:gd name="connsiteY7" fmla="*/ 600099 h 1890712"/>
              <a:gd name="connsiteX8" fmla="*/ 2570502 w 7122795"/>
              <a:gd name="connsiteY8" fmla="*/ 667805 h 1890712"/>
              <a:gd name="connsiteX9" fmla="*/ 2600289 w 7122795"/>
              <a:gd name="connsiteY9" fmla="*/ 743540 h 1890712"/>
              <a:gd name="connsiteX10" fmla="*/ 3666172 w 7122795"/>
              <a:gd name="connsiteY10" fmla="*/ 0 h 1890712"/>
              <a:gd name="connsiteX11" fmla="*/ 3766870 w 7122795"/>
              <a:gd name="connsiteY11" fmla="*/ 80949 h 1890712"/>
              <a:gd name="connsiteX12" fmla="*/ 5044440 w 7122795"/>
              <a:gd name="connsiteY12" fmla="*/ 10477 h 1890712"/>
              <a:gd name="connsiteX13" fmla="*/ 5237798 w 7122795"/>
              <a:gd name="connsiteY13" fmla="*/ 1080135 h 1890712"/>
              <a:gd name="connsiteX14" fmla="*/ 5450205 w 7122795"/>
              <a:gd name="connsiteY14" fmla="*/ 1035367 h 1890712"/>
              <a:gd name="connsiteX15" fmla="*/ 5514023 w 7122795"/>
              <a:gd name="connsiteY15" fmla="*/ 1081563 h 1890712"/>
              <a:gd name="connsiteX16" fmla="*/ 5564981 w 7122795"/>
              <a:gd name="connsiteY16" fmla="*/ 1195863 h 1890712"/>
              <a:gd name="connsiteX17" fmla="*/ 5714524 w 7122795"/>
              <a:gd name="connsiteY17" fmla="*/ 1298734 h 1890712"/>
              <a:gd name="connsiteX18" fmla="*/ 7122795 w 7122795"/>
              <a:gd name="connsiteY18" fmla="*/ 1471612 h 1890712"/>
              <a:gd name="connsiteX0" fmla="*/ 53340 w 7122795"/>
              <a:gd name="connsiteY0" fmla="*/ 1890712 h 1890712"/>
              <a:gd name="connsiteX1" fmla="*/ 0 w 7122795"/>
              <a:gd name="connsiteY1" fmla="*/ 1852612 h 1890712"/>
              <a:gd name="connsiteX2" fmla="*/ 566470 w 7122795"/>
              <a:gd name="connsiteY2" fmla="*/ 1195373 h 1890712"/>
              <a:gd name="connsiteX3" fmla="*/ 771258 w 7122795"/>
              <a:gd name="connsiteY3" fmla="*/ 976298 h 1890712"/>
              <a:gd name="connsiteX4" fmla="*/ 1066800 w 7122795"/>
              <a:gd name="connsiteY4" fmla="*/ 755332 h 1890712"/>
              <a:gd name="connsiteX5" fmla="*/ 1276350 w 7122795"/>
              <a:gd name="connsiteY5" fmla="*/ 623887 h 1890712"/>
              <a:gd name="connsiteX6" fmla="*/ 1437322 w 7122795"/>
              <a:gd name="connsiteY6" fmla="*/ 681989 h 1890712"/>
              <a:gd name="connsiteX7" fmla="*/ 2029413 w 7122795"/>
              <a:gd name="connsiteY7" fmla="*/ 600099 h 1890712"/>
              <a:gd name="connsiteX8" fmla="*/ 2570502 w 7122795"/>
              <a:gd name="connsiteY8" fmla="*/ 667805 h 1890712"/>
              <a:gd name="connsiteX9" fmla="*/ 2600289 w 7122795"/>
              <a:gd name="connsiteY9" fmla="*/ 743540 h 1890712"/>
              <a:gd name="connsiteX10" fmla="*/ 3666172 w 7122795"/>
              <a:gd name="connsiteY10" fmla="*/ 0 h 1890712"/>
              <a:gd name="connsiteX11" fmla="*/ 3766870 w 7122795"/>
              <a:gd name="connsiteY11" fmla="*/ 80949 h 1890712"/>
              <a:gd name="connsiteX12" fmla="*/ 5044440 w 7122795"/>
              <a:gd name="connsiteY12" fmla="*/ 10477 h 1890712"/>
              <a:gd name="connsiteX13" fmla="*/ 5237798 w 7122795"/>
              <a:gd name="connsiteY13" fmla="*/ 1080135 h 1890712"/>
              <a:gd name="connsiteX14" fmla="*/ 5450205 w 7122795"/>
              <a:gd name="connsiteY14" fmla="*/ 1035367 h 1890712"/>
              <a:gd name="connsiteX15" fmla="*/ 5514023 w 7122795"/>
              <a:gd name="connsiteY15" fmla="*/ 1081563 h 1890712"/>
              <a:gd name="connsiteX16" fmla="*/ 5564981 w 7122795"/>
              <a:gd name="connsiteY16" fmla="*/ 1195863 h 1890712"/>
              <a:gd name="connsiteX17" fmla="*/ 5714524 w 7122795"/>
              <a:gd name="connsiteY17" fmla="*/ 1298734 h 1890712"/>
              <a:gd name="connsiteX18" fmla="*/ 7122795 w 7122795"/>
              <a:gd name="connsiteY18" fmla="*/ 1471612 h 1890712"/>
              <a:gd name="connsiteX0" fmla="*/ 53340 w 7122795"/>
              <a:gd name="connsiteY0" fmla="*/ 1890712 h 1890712"/>
              <a:gd name="connsiteX1" fmla="*/ 0 w 7122795"/>
              <a:gd name="connsiteY1" fmla="*/ 1852612 h 1890712"/>
              <a:gd name="connsiteX2" fmla="*/ 566470 w 7122795"/>
              <a:gd name="connsiteY2" fmla="*/ 1195373 h 1890712"/>
              <a:gd name="connsiteX3" fmla="*/ 771258 w 7122795"/>
              <a:gd name="connsiteY3" fmla="*/ 976298 h 1890712"/>
              <a:gd name="connsiteX4" fmla="*/ 1066800 w 7122795"/>
              <a:gd name="connsiteY4" fmla="*/ 755332 h 1890712"/>
              <a:gd name="connsiteX5" fmla="*/ 1276350 w 7122795"/>
              <a:gd name="connsiteY5" fmla="*/ 623887 h 1890712"/>
              <a:gd name="connsiteX6" fmla="*/ 1437322 w 7122795"/>
              <a:gd name="connsiteY6" fmla="*/ 681989 h 1890712"/>
              <a:gd name="connsiteX7" fmla="*/ 2029413 w 7122795"/>
              <a:gd name="connsiteY7" fmla="*/ 600099 h 1890712"/>
              <a:gd name="connsiteX8" fmla="*/ 2559522 w 7122795"/>
              <a:gd name="connsiteY8" fmla="*/ 681220 h 1890712"/>
              <a:gd name="connsiteX9" fmla="*/ 2600289 w 7122795"/>
              <a:gd name="connsiteY9" fmla="*/ 743540 h 1890712"/>
              <a:gd name="connsiteX10" fmla="*/ 3666172 w 7122795"/>
              <a:gd name="connsiteY10" fmla="*/ 0 h 1890712"/>
              <a:gd name="connsiteX11" fmla="*/ 3766870 w 7122795"/>
              <a:gd name="connsiteY11" fmla="*/ 80949 h 1890712"/>
              <a:gd name="connsiteX12" fmla="*/ 5044440 w 7122795"/>
              <a:gd name="connsiteY12" fmla="*/ 10477 h 1890712"/>
              <a:gd name="connsiteX13" fmla="*/ 5237798 w 7122795"/>
              <a:gd name="connsiteY13" fmla="*/ 1080135 h 1890712"/>
              <a:gd name="connsiteX14" fmla="*/ 5450205 w 7122795"/>
              <a:gd name="connsiteY14" fmla="*/ 1035367 h 1890712"/>
              <a:gd name="connsiteX15" fmla="*/ 5514023 w 7122795"/>
              <a:gd name="connsiteY15" fmla="*/ 1081563 h 1890712"/>
              <a:gd name="connsiteX16" fmla="*/ 5564981 w 7122795"/>
              <a:gd name="connsiteY16" fmla="*/ 1195863 h 1890712"/>
              <a:gd name="connsiteX17" fmla="*/ 5714524 w 7122795"/>
              <a:gd name="connsiteY17" fmla="*/ 1298734 h 1890712"/>
              <a:gd name="connsiteX18" fmla="*/ 7122795 w 7122795"/>
              <a:gd name="connsiteY18" fmla="*/ 1471612 h 1890712"/>
              <a:gd name="connsiteX0" fmla="*/ 53340 w 7122795"/>
              <a:gd name="connsiteY0" fmla="*/ 1890712 h 1890712"/>
              <a:gd name="connsiteX1" fmla="*/ 0 w 7122795"/>
              <a:gd name="connsiteY1" fmla="*/ 1852612 h 1890712"/>
              <a:gd name="connsiteX2" fmla="*/ 566470 w 7122795"/>
              <a:gd name="connsiteY2" fmla="*/ 1195373 h 1890712"/>
              <a:gd name="connsiteX3" fmla="*/ 771258 w 7122795"/>
              <a:gd name="connsiteY3" fmla="*/ 976298 h 1890712"/>
              <a:gd name="connsiteX4" fmla="*/ 1066800 w 7122795"/>
              <a:gd name="connsiteY4" fmla="*/ 755332 h 1890712"/>
              <a:gd name="connsiteX5" fmla="*/ 1276350 w 7122795"/>
              <a:gd name="connsiteY5" fmla="*/ 623887 h 1890712"/>
              <a:gd name="connsiteX6" fmla="*/ 1437322 w 7122795"/>
              <a:gd name="connsiteY6" fmla="*/ 681989 h 1890712"/>
              <a:gd name="connsiteX7" fmla="*/ 2029413 w 7122795"/>
              <a:gd name="connsiteY7" fmla="*/ 600099 h 1890712"/>
              <a:gd name="connsiteX8" fmla="*/ 2559522 w 7122795"/>
              <a:gd name="connsiteY8" fmla="*/ 681220 h 1890712"/>
              <a:gd name="connsiteX9" fmla="*/ 2600289 w 7122795"/>
              <a:gd name="connsiteY9" fmla="*/ 743540 h 1890712"/>
              <a:gd name="connsiteX10" fmla="*/ 3666172 w 7122795"/>
              <a:gd name="connsiteY10" fmla="*/ 0 h 1890712"/>
              <a:gd name="connsiteX11" fmla="*/ 3766870 w 7122795"/>
              <a:gd name="connsiteY11" fmla="*/ 80949 h 1890712"/>
              <a:gd name="connsiteX12" fmla="*/ 5044440 w 7122795"/>
              <a:gd name="connsiteY12" fmla="*/ 10477 h 1890712"/>
              <a:gd name="connsiteX13" fmla="*/ 5237798 w 7122795"/>
              <a:gd name="connsiteY13" fmla="*/ 1080135 h 1890712"/>
              <a:gd name="connsiteX14" fmla="*/ 5450205 w 7122795"/>
              <a:gd name="connsiteY14" fmla="*/ 1035367 h 1890712"/>
              <a:gd name="connsiteX15" fmla="*/ 5514023 w 7122795"/>
              <a:gd name="connsiteY15" fmla="*/ 1081563 h 1890712"/>
              <a:gd name="connsiteX16" fmla="*/ 5564981 w 7122795"/>
              <a:gd name="connsiteY16" fmla="*/ 1195863 h 1890712"/>
              <a:gd name="connsiteX17" fmla="*/ 5714524 w 7122795"/>
              <a:gd name="connsiteY17" fmla="*/ 1298734 h 1890712"/>
              <a:gd name="connsiteX18" fmla="*/ 7122795 w 7122795"/>
              <a:gd name="connsiteY18" fmla="*/ 1471612 h 1890712"/>
              <a:gd name="connsiteX0" fmla="*/ 53340 w 7122795"/>
              <a:gd name="connsiteY0" fmla="*/ 1890712 h 1890712"/>
              <a:gd name="connsiteX1" fmla="*/ 0 w 7122795"/>
              <a:gd name="connsiteY1" fmla="*/ 1852612 h 1890712"/>
              <a:gd name="connsiteX2" fmla="*/ 566470 w 7122795"/>
              <a:gd name="connsiteY2" fmla="*/ 1195373 h 1890712"/>
              <a:gd name="connsiteX3" fmla="*/ 771258 w 7122795"/>
              <a:gd name="connsiteY3" fmla="*/ 976298 h 1890712"/>
              <a:gd name="connsiteX4" fmla="*/ 1066800 w 7122795"/>
              <a:gd name="connsiteY4" fmla="*/ 755332 h 1890712"/>
              <a:gd name="connsiteX5" fmla="*/ 1276350 w 7122795"/>
              <a:gd name="connsiteY5" fmla="*/ 623887 h 1890712"/>
              <a:gd name="connsiteX6" fmla="*/ 1437322 w 7122795"/>
              <a:gd name="connsiteY6" fmla="*/ 681989 h 1890712"/>
              <a:gd name="connsiteX7" fmla="*/ 2029413 w 7122795"/>
              <a:gd name="connsiteY7" fmla="*/ 600099 h 1890712"/>
              <a:gd name="connsiteX8" fmla="*/ 2559522 w 7122795"/>
              <a:gd name="connsiteY8" fmla="*/ 681220 h 1890712"/>
              <a:gd name="connsiteX9" fmla="*/ 2586874 w 7122795"/>
              <a:gd name="connsiteY9" fmla="*/ 732560 h 1890712"/>
              <a:gd name="connsiteX10" fmla="*/ 3666172 w 7122795"/>
              <a:gd name="connsiteY10" fmla="*/ 0 h 1890712"/>
              <a:gd name="connsiteX11" fmla="*/ 3766870 w 7122795"/>
              <a:gd name="connsiteY11" fmla="*/ 80949 h 1890712"/>
              <a:gd name="connsiteX12" fmla="*/ 5044440 w 7122795"/>
              <a:gd name="connsiteY12" fmla="*/ 10477 h 1890712"/>
              <a:gd name="connsiteX13" fmla="*/ 5237798 w 7122795"/>
              <a:gd name="connsiteY13" fmla="*/ 1080135 h 1890712"/>
              <a:gd name="connsiteX14" fmla="*/ 5450205 w 7122795"/>
              <a:gd name="connsiteY14" fmla="*/ 1035367 h 1890712"/>
              <a:gd name="connsiteX15" fmla="*/ 5514023 w 7122795"/>
              <a:gd name="connsiteY15" fmla="*/ 1081563 h 1890712"/>
              <a:gd name="connsiteX16" fmla="*/ 5564981 w 7122795"/>
              <a:gd name="connsiteY16" fmla="*/ 1195863 h 1890712"/>
              <a:gd name="connsiteX17" fmla="*/ 5714524 w 7122795"/>
              <a:gd name="connsiteY17" fmla="*/ 1298734 h 1890712"/>
              <a:gd name="connsiteX18" fmla="*/ 7122795 w 7122795"/>
              <a:gd name="connsiteY18" fmla="*/ 1471612 h 1890712"/>
              <a:gd name="connsiteX0" fmla="*/ 53340 w 7122795"/>
              <a:gd name="connsiteY0" fmla="*/ 1880235 h 1880235"/>
              <a:gd name="connsiteX1" fmla="*/ 0 w 7122795"/>
              <a:gd name="connsiteY1" fmla="*/ 1842135 h 1880235"/>
              <a:gd name="connsiteX2" fmla="*/ 566470 w 7122795"/>
              <a:gd name="connsiteY2" fmla="*/ 1184896 h 1880235"/>
              <a:gd name="connsiteX3" fmla="*/ 771258 w 7122795"/>
              <a:gd name="connsiteY3" fmla="*/ 965821 h 1880235"/>
              <a:gd name="connsiteX4" fmla="*/ 1066800 w 7122795"/>
              <a:gd name="connsiteY4" fmla="*/ 744855 h 1880235"/>
              <a:gd name="connsiteX5" fmla="*/ 1276350 w 7122795"/>
              <a:gd name="connsiteY5" fmla="*/ 613410 h 1880235"/>
              <a:gd name="connsiteX6" fmla="*/ 1437322 w 7122795"/>
              <a:gd name="connsiteY6" fmla="*/ 671512 h 1880235"/>
              <a:gd name="connsiteX7" fmla="*/ 2029413 w 7122795"/>
              <a:gd name="connsiteY7" fmla="*/ 589622 h 1880235"/>
              <a:gd name="connsiteX8" fmla="*/ 2559522 w 7122795"/>
              <a:gd name="connsiteY8" fmla="*/ 670743 h 1880235"/>
              <a:gd name="connsiteX9" fmla="*/ 2586874 w 7122795"/>
              <a:gd name="connsiteY9" fmla="*/ 722083 h 1880235"/>
              <a:gd name="connsiteX10" fmla="*/ 3324706 w 7122795"/>
              <a:gd name="connsiteY10" fmla="*/ 382949 h 1880235"/>
              <a:gd name="connsiteX11" fmla="*/ 3766870 w 7122795"/>
              <a:gd name="connsiteY11" fmla="*/ 70472 h 1880235"/>
              <a:gd name="connsiteX12" fmla="*/ 5044440 w 7122795"/>
              <a:gd name="connsiteY12" fmla="*/ 0 h 1880235"/>
              <a:gd name="connsiteX13" fmla="*/ 5237798 w 7122795"/>
              <a:gd name="connsiteY13" fmla="*/ 1069658 h 1880235"/>
              <a:gd name="connsiteX14" fmla="*/ 5450205 w 7122795"/>
              <a:gd name="connsiteY14" fmla="*/ 1024890 h 1880235"/>
              <a:gd name="connsiteX15" fmla="*/ 5514023 w 7122795"/>
              <a:gd name="connsiteY15" fmla="*/ 1071086 h 1880235"/>
              <a:gd name="connsiteX16" fmla="*/ 5564981 w 7122795"/>
              <a:gd name="connsiteY16" fmla="*/ 1185386 h 1880235"/>
              <a:gd name="connsiteX17" fmla="*/ 5714524 w 7122795"/>
              <a:gd name="connsiteY17" fmla="*/ 1288257 h 1880235"/>
              <a:gd name="connsiteX18" fmla="*/ 7122795 w 7122795"/>
              <a:gd name="connsiteY18" fmla="*/ 1461135 h 1880235"/>
              <a:gd name="connsiteX0" fmla="*/ 53340 w 7122795"/>
              <a:gd name="connsiteY0" fmla="*/ 1880235 h 1880235"/>
              <a:gd name="connsiteX1" fmla="*/ 0 w 7122795"/>
              <a:gd name="connsiteY1" fmla="*/ 1842135 h 1880235"/>
              <a:gd name="connsiteX2" fmla="*/ 566470 w 7122795"/>
              <a:gd name="connsiteY2" fmla="*/ 1184896 h 1880235"/>
              <a:gd name="connsiteX3" fmla="*/ 771258 w 7122795"/>
              <a:gd name="connsiteY3" fmla="*/ 965821 h 1880235"/>
              <a:gd name="connsiteX4" fmla="*/ 1066800 w 7122795"/>
              <a:gd name="connsiteY4" fmla="*/ 744855 h 1880235"/>
              <a:gd name="connsiteX5" fmla="*/ 1276350 w 7122795"/>
              <a:gd name="connsiteY5" fmla="*/ 613410 h 1880235"/>
              <a:gd name="connsiteX6" fmla="*/ 1437322 w 7122795"/>
              <a:gd name="connsiteY6" fmla="*/ 671512 h 1880235"/>
              <a:gd name="connsiteX7" fmla="*/ 2029413 w 7122795"/>
              <a:gd name="connsiteY7" fmla="*/ 589622 h 1880235"/>
              <a:gd name="connsiteX8" fmla="*/ 2559522 w 7122795"/>
              <a:gd name="connsiteY8" fmla="*/ 670743 h 1880235"/>
              <a:gd name="connsiteX9" fmla="*/ 2586874 w 7122795"/>
              <a:gd name="connsiteY9" fmla="*/ 722083 h 1880235"/>
              <a:gd name="connsiteX10" fmla="*/ 3324706 w 7122795"/>
              <a:gd name="connsiteY10" fmla="*/ 382949 h 1880235"/>
              <a:gd name="connsiteX11" fmla="*/ 3564311 w 7122795"/>
              <a:gd name="connsiteY11" fmla="*/ 367520 h 1880235"/>
              <a:gd name="connsiteX12" fmla="*/ 5044440 w 7122795"/>
              <a:gd name="connsiteY12" fmla="*/ 0 h 1880235"/>
              <a:gd name="connsiteX13" fmla="*/ 5237798 w 7122795"/>
              <a:gd name="connsiteY13" fmla="*/ 1069658 h 1880235"/>
              <a:gd name="connsiteX14" fmla="*/ 5450205 w 7122795"/>
              <a:gd name="connsiteY14" fmla="*/ 1024890 h 1880235"/>
              <a:gd name="connsiteX15" fmla="*/ 5514023 w 7122795"/>
              <a:gd name="connsiteY15" fmla="*/ 1071086 h 1880235"/>
              <a:gd name="connsiteX16" fmla="*/ 5564981 w 7122795"/>
              <a:gd name="connsiteY16" fmla="*/ 1185386 h 1880235"/>
              <a:gd name="connsiteX17" fmla="*/ 5714524 w 7122795"/>
              <a:gd name="connsiteY17" fmla="*/ 1288257 h 1880235"/>
              <a:gd name="connsiteX18" fmla="*/ 7122795 w 7122795"/>
              <a:gd name="connsiteY18" fmla="*/ 1461135 h 1880235"/>
              <a:gd name="connsiteX0" fmla="*/ 53340 w 6255573"/>
              <a:gd name="connsiteY0" fmla="*/ 1880235 h 1904398"/>
              <a:gd name="connsiteX1" fmla="*/ 0 w 6255573"/>
              <a:gd name="connsiteY1" fmla="*/ 1842135 h 1904398"/>
              <a:gd name="connsiteX2" fmla="*/ 566470 w 6255573"/>
              <a:gd name="connsiteY2" fmla="*/ 1184896 h 1904398"/>
              <a:gd name="connsiteX3" fmla="*/ 771258 w 6255573"/>
              <a:gd name="connsiteY3" fmla="*/ 965821 h 1904398"/>
              <a:gd name="connsiteX4" fmla="*/ 1066800 w 6255573"/>
              <a:gd name="connsiteY4" fmla="*/ 744855 h 1904398"/>
              <a:gd name="connsiteX5" fmla="*/ 1276350 w 6255573"/>
              <a:gd name="connsiteY5" fmla="*/ 613410 h 1904398"/>
              <a:gd name="connsiteX6" fmla="*/ 1437322 w 6255573"/>
              <a:gd name="connsiteY6" fmla="*/ 671512 h 1904398"/>
              <a:gd name="connsiteX7" fmla="*/ 2029413 w 6255573"/>
              <a:gd name="connsiteY7" fmla="*/ 589622 h 1904398"/>
              <a:gd name="connsiteX8" fmla="*/ 2559522 w 6255573"/>
              <a:gd name="connsiteY8" fmla="*/ 670743 h 1904398"/>
              <a:gd name="connsiteX9" fmla="*/ 2586874 w 6255573"/>
              <a:gd name="connsiteY9" fmla="*/ 722083 h 1904398"/>
              <a:gd name="connsiteX10" fmla="*/ 3324706 w 6255573"/>
              <a:gd name="connsiteY10" fmla="*/ 382949 h 1904398"/>
              <a:gd name="connsiteX11" fmla="*/ 3564311 w 6255573"/>
              <a:gd name="connsiteY11" fmla="*/ 367520 h 1904398"/>
              <a:gd name="connsiteX12" fmla="*/ 5044440 w 6255573"/>
              <a:gd name="connsiteY12" fmla="*/ 0 h 1904398"/>
              <a:gd name="connsiteX13" fmla="*/ 5237798 w 6255573"/>
              <a:gd name="connsiteY13" fmla="*/ 1069658 h 1904398"/>
              <a:gd name="connsiteX14" fmla="*/ 5450205 w 6255573"/>
              <a:gd name="connsiteY14" fmla="*/ 1024890 h 1904398"/>
              <a:gd name="connsiteX15" fmla="*/ 5514023 w 6255573"/>
              <a:gd name="connsiteY15" fmla="*/ 1071086 h 1904398"/>
              <a:gd name="connsiteX16" fmla="*/ 5564981 w 6255573"/>
              <a:gd name="connsiteY16" fmla="*/ 1185386 h 1904398"/>
              <a:gd name="connsiteX17" fmla="*/ 5714524 w 6255573"/>
              <a:gd name="connsiteY17" fmla="*/ 1288257 h 1904398"/>
              <a:gd name="connsiteX18" fmla="*/ 6255573 w 6255573"/>
              <a:gd name="connsiteY18" fmla="*/ 1904398 h 1904398"/>
              <a:gd name="connsiteX0" fmla="*/ 53340 w 6255573"/>
              <a:gd name="connsiteY0" fmla="*/ 1880235 h 1904398"/>
              <a:gd name="connsiteX1" fmla="*/ 0 w 6255573"/>
              <a:gd name="connsiteY1" fmla="*/ 1842135 h 1904398"/>
              <a:gd name="connsiteX2" fmla="*/ 566470 w 6255573"/>
              <a:gd name="connsiteY2" fmla="*/ 1184896 h 1904398"/>
              <a:gd name="connsiteX3" fmla="*/ 771258 w 6255573"/>
              <a:gd name="connsiteY3" fmla="*/ 965821 h 1904398"/>
              <a:gd name="connsiteX4" fmla="*/ 1066800 w 6255573"/>
              <a:gd name="connsiteY4" fmla="*/ 744855 h 1904398"/>
              <a:gd name="connsiteX5" fmla="*/ 1276350 w 6255573"/>
              <a:gd name="connsiteY5" fmla="*/ 613410 h 1904398"/>
              <a:gd name="connsiteX6" fmla="*/ 1437322 w 6255573"/>
              <a:gd name="connsiteY6" fmla="*/ 671512 h 1904398"/>
              <a:gd name="connsiteX7" fmla="*/ 2029413 w 6255573"/>
              <a:gd name="connsiteY7" fmla="*/ 589622 h 1904398"/>
              <a:gd name="connsiteX8" fmla="*/ 2559522 w 6255573"/>
              <a:gd name="connsiteY8" fmla="*/ 670743 h 1904398"/>
              <a:gd name="connsiteX9" fmla="*/ 2586874 w 6255573"/>
              <a:gd name="connsiteY9" fmla="*/ 722083 h 1904398"/>
              <a:gd name="connsiteX10" fmla="*/ 3324706 w 6255573"/>
              <a:gd name="connsiteY10" fmla="*/ 382949 h 1904398"/>
              <a:gd name="connsiteX11" fmla="*/ 3564311 w 6255573"/>
              <a:gd name="connsiteY11" fmla="*/ 367520 h 1904398"/>
              <a:gd name="connsiteX12" fmla="*/ 5044440 w 6255573"/>
              <a:gd name="connsiteY12" fmla="*/ 0 h 1904398"/>
              <a:gd name="connsiteX13" fmla="*/ 5237798 w 6255573"/>
              <a:gd name="connsiteY13" fmla="*/ 1069658 h 1904398"/>
              <a:gd name="connsiteX14" fmla="*/ 5450205 w 6255573"/>
              <a:gd name="connsiteY14" fmla="*/ 1024890 h 1904398"/>
              <a:gd name="connsiteX15" fmla="*/ 5514023 w 6255573"/>
              <a:gd name="connsiteY15" fmla="*/ 1071086 h 1904398"/>
              <a:gd name="connsiteX16" fmla="*/ 5564981 w 6255573"/>
              <a:gd name="connsiteY16" fmla="*/ 1185386 h 1904398"/>
              <a:gd name="connsiteX17" fmla="*/ 5114281 w 6255573"/>
              <a:gd name="connsiteY17" fmla="*/ 1642891 h 1904398"/>
              <a:gd name="connsiteX18" fmla="*/ 6255573 w 6255573"/>
              <a:gd name="connsiteY18" fmla="*/ 1904398 h 1904398"/>
              <a:gd name="connsiteX0" fmla="*/ 53340 w 6255573"/>
              <a:gd name="connsiteY0" fmla="*/ 1512715 h 1536878"/>
              <a:gd name="connsiteX1" fmla="*/ 0 w 6255573"/>
              <a:gd name="connsiteY1" fmla="*/ 1474615 h 1536878"/>
              <a:gd name="connsiteX2" fmla="*/ 566470 w 6255573"/>
              <a:gd name="connsiteY2" fmla="*/ 817376 h 1536878"/>
              <a:gd name="connsiteX3" fmla="*/ 771258 w 6255573"/>
              <a:gd name="connsiteY3" fmla="*/ 598301 h 1536878"/>
              <a:gd name="connsiteX4" fmla="*/ 1066800 w 6255573"/>
              <a:gd name="connsiteY4" fmla="*/ 377335 h 1536878"/>
              <a:gd name="connsiteX5" fmla="*/ 1276350 w 6255573"/>
              <a:gd name="connsiteY5" fmla="*/ 245890 h 1536878"/>
              <a:gd name="connsiteX6" fmla="*/ 1437322 w 6255573"/>
              <a:gd name="connsiteY6" fmla="*/ 303992 h 1536878"/>
              <a:gd name="connsiteX7" fmla="*/ 2029413 w 6255573"/>
              <a:gd name="connsiteY7" fmla="*/ 222102 h 1536878"/>
              <a:gd name="connsiteX8" fmla="*/ 2559522 w 6255573"/>
              <a:gd name="connsiteY8" fmla="*/ 303223 h 1536878"/>
              <a:gd name="connsiteX9" fmla="*/ 2586874 w 6255573"/>
              <a:gd name="connsiteY9" fmla="*/ 354563 h 1536878"/>
              <a:gd name="connsiteX10" fmla="*/ 3324706 w 6255573"/>
              <a:gd name="connsiteY10" fmla="*/ 15429 h 1536878"/>
              <a:gd name="connsiteX11" fmla="*/ 3564311 w 6255573"/>
              <a:gd name="connsiteY11" fmla="*/ 0 h 1536878"/>
              <a:gd name="connsiteX12" fmla="*/ 4578988 w 6255573"/>
              <a:gd name="connsiteY12" fmla="*/ 36575 h 1536878"/>
              <a:gd name="connsiteX13" fmla="*/ 5237798 w 6255573"/>
              <a:gd name="connsiteY13" fmla="*/ 702138 h 1536878"/>
              <a:gd name="connsiteX14" fmla="*/ 5450205 w 6255573"/>
              <a:gd name="connsiteY14" fmla="*/ 657370 h 1536878"/>
              <a:gd name="connsiteX15" fmla="*/ 5514023 w 6255573"/>
              <a:gd name="connsiteY15" fmla="*/ 703566 h 1536878"/>
              <a:gd name="connsiteX16" fmla="*/ 5564981 w 6255573"/>
              <a:gd name="connsiteY16" fmla="*/ 817866 h 1536878"/>
              <a:gd name="connsiteX17" fmla="*/ 5114281 w 6255573"/>
              <a:gd name="connsiteY17" fmla="*/ 1275371 h 1536878"/>
              <a:gd name="connsiteX18" fmla="*/ 6255573 w 6255573"/>
              <a:gd name="connsiteY18" fmla="*/ 1536878 h 1536878"/>
              <a:gd name="connsiteX0" fmla="*/ 53340 w 6255573"/>
              <a:gd name="connsiteY0" fmla="*/ 1512715 h 1536878"/>
              <a:gd name="connsiteX1" fmla="*/ 0 w 6255573"/>
              <a:gd name="connsiteY1" fmla="*/ 1474615 h 1536878"/>
              <a:gd name="connsiteX2" fmla="*/ 566470 w 6255573"/>
              <a:gd name="connsiteY2" fmla="*/ 817376 h 1536878"/>
              <a:gd name="connsiteX3" fmla="*/ 771258 w 6255573"/>
              <a:gd name="connsiteY3" fmla="*/ 598301 h 1536878"/>
              <a:gd name="connsiteX4" fmla="*/ 1066800 w 6255573"/>
              <a:gd name="connsiteY4" fmla="*/ 377335 h 1536878"/>
              <a:gd name="connsiteX5" fmla="*/ 1276350 w 6255573"/>
              <a:gd name="connsiteY5" fmla="*/ 245890 h 1536878"/>
              <a:gd name="connsiteX6" fmla="*/ 1437322 w 6255573"/>
              <a:gd name="connsiteY6" fmla="*/ 303992 h 1536878"/>
              <a:gd name="connsiteX7" fmla="*/ 2029413 w 6255573"/>
              <a:gd name="connsiteY7" fmla="*/ 222102 h 1536878"/>
              <a:gd name="connsiteX8" fmla="*/ 2559522 w 6255573"/>
              <a:gd name="connsiteY8" fmla="*/ 303223 h 1536878"/>
              <a:gd name="connsiteX9" fmla="*/ 2586874 w 6255573"/>
              <a:gd name="connsiteY9" fmla="*/ 354563 h 1536878"/>
              <a:gd name="connsiteX10" fmla="*/ 3324706 w 6255573"/>
              <a:gd name="connsiteY10" fmla="*/ 15429 h 1536878"/>
              <a:gd name="connsiteX11" fmla="*/ 3564311 w 6255573"/>
              <a:gd name="connsiteY11" fmla="*/ 0 h 1536878"/>
              <a:gd name="connsiteX12" fmla="*/ 4578988 w 6255573"/>
              <a:gd name="connsiteY12" fmla="*/ 36575 h 1536878"/>
              <a:gd name="connsiteX13" fmla="*/ 4626058 w 6255573"/>
              <a:gd name="connsiteY13" fmla="*/ 1006784 h 1536878"/>
              <a:gd name="connsiteX14" fmla="*/ 5450205 w 6255573"/>
              <a:gd name="connsiteY14" fmla="*/ 657370 h 1536878"/>
              <a:gd name="connsiteX15" fmla="*/ 5514023 w 6255573"/>
              <a:gd name="connsiteY15" fmla="*/ 703566 h 1536878"/>
              <a:gd name="connsiteX16" fmla="*/ 5564981 w 6255573"/>
              <a:gd name="connsiteY16" fmla="*/ 817866 h 1536878"/>
              <a:gd name="connsiteX17" fmla="*/ 5114281 w 6255573"/>
              <a:gd name="connsiteY17" fmla="*/ 1275371 h 1536878"/>
              <a:gd name="connsiteX18" fmla="*/ 6255573 w 6255573"/>
              <a:gd name="connsiteY18" fmla="*/ 1536878 h 1536878"/>
              <a:gd name="connsiteX0" fmla="*/ 53340 w 6255573"/>
              <a:gd name="connsiteY0" fmla="*/ 1512715 h 1536878"/>
              <a:gd name="connsiteX1" fmla="*/ 0 w 6255573"/>
              <a:gd name="connsiteY1" fmla="*/ 1474615 h 1536878"/>
              <a:gd name="connsiteX2" fmla="*/ 566470 w 6255573"/>
              <a:gd name="connsiteY2" fmla="*/ 817376 h 1536878"/>
              <a:gd name="connsiteX3" fmla="*/ 771258 w 6255573"/>
              <a:gd name="connsiteY3" fmla="*/ 598301 h 1536878"/>
              <a:gd name="connsiteX4" fmla="*/ 1066800 w 6255573"/>
              <a:gd name="connsiteY4" fmla="*/ 377335 h 1536878"/>
              <a:gd name="connsiteX5" fmla="*/ 1276350 w 6255573"/>
              <a:gd name="connsiteY5" fmla="*/ 245890 h 1536878"/>
              <a:gd name="connsiteX6" fmla="*/ 1437322 w 6255573"/>
              <a:gd name="connsiteY6" fmla="*/ 303992 h 1536878"/>
              <a:gd name="connsiteX7" fmla="*/ 2029413 w 6255573"/>
              <a:gd name="connsiteY7" fmla="*/ 222102 h 1536878"/>
              <a:gd name="connsiteX8" fmla="*/ 2559522 w 6255573"/>
              <a:gd name="connsiteY8" fmla="*/ 303223 h 1536878"/>
              <a:gd name="connsiteX9" fmla="*/ 2586874 w 6255573"/>
              <a:gd name="connsiteY9" fmla="*/ 354563 h 1536878"/>
              <a:gd name="connsiteX10" fmla="*/ 3324706 w 6255573"/>
              <a:gd name="connsiteY10" fmla="*/ 15429 h 1536878"/>
              <a:gd name="connsiteX11" fmla="*/ 3564311 w 6255573"/>
              <a:gd name="connsiteY11" fmla="*/ 0 h 1536878"/>
              <a:gd name="connsiteX12" fmla="*/ 4578988 w 6255573"/>
              <a:gd name="connsiteY12" fmla="*/ 36575 h 1536878"/>
              <a:gd name="connsiteX13" fmla="*/ 4626058 w 6255573"/>
              <a:gd name="connsiteY13" fmla="*/ 1006784 h 1536878"/>
              <a:gd name="connsiteX14" fmla="*/ 4932052 w 6255573"/>
              <a:gd name="connsiteY14" fmla="*/ 974370 h 1536878"/>
              <a:gd name="connsiteX15" fmla="*/ 5514023 w 6255573"/>
              <a:gd name="connsiteY15" fmla="*/ 703566 h 1536878"/>
              <a:gd name="connsiteX16" fmla="*/ 5564981 w 6255573"/>
              <a:gd name="connsiteY16" fmla="*/ 817866 h 1536878"/>
              <a:gd name="connsiteX17" fmla="*/ 5114281 w 6255573"/>
              <a:gd name="connsiteY17" fmla="*/ 1275371 h 1536878"/>
              <a:gd name="connsiteX18" fmla="*/ 6255573 w 6255573"/>
              <a:gd name="connsiteY18" fmla="*/ 1536878 h 1536878"/>
              <a:gd name="connsiteX0" fmla="*/ 53340 w 6255573"/>
              <a:gd name="connsiteY0" fmla="*/ 1512715 h 1536878"/>
              <a:gd name="connsiteX1" fmla="*/ 0 w 6255573"/>
              <a:gd name="connsiteY1" fmla="*/ 1474615 h 1536878"/>
              <a:gd name="connsiteX2" fmla="*/ 566470 w 6255573"/>
              <a:gd name="connsiteY2" fmla="*/ 817376 h 1536878"/>
              <a:gd name="connsiteX3" fmla="*/ 771258 w 6255573"/>
              <a:gd name="connsiteY3" fmla="*/ 598301 h 1536878"/>
              <a:gd name="connsiteX4" fmla="*/ 1066800 w 6255573"/>
              <a:gd name="connsiteY4" fmla="*/ 377335 h 1536878"/>
              <a:gd name="connsiteX5" fmla="*/ 1276350 w 6255573"/>
              <a:gd name="connsiteY5" fmla="*/ 245890 h 1536878"/>
              <a:gd name="connsiteX6" fmla="*/ 1437322 w 6255573"/>
              <a:gd name="connsiteY6" fmla="*/ 303992 h 1536878"/>
              <a:gd name="connsiteX7" fmla="*/ 2029413 w 6255573"/>
              <a:gd name="connsiteY7" fmla="*/ 222102 h 1536878"/>
              <a:gd name="connsiteX8" fmla="*/ 2559522 w 6255573"/>
              <a:gd name="connsiteY8" fmla="*/ 303223 h 1536878"/>
              <a:gd name="connsiteX9" fmla="*/ 2586874 w 6255573"/>
              <a:gd name="connsiteY9" fmla="*/ 354563 h 1536878"/>
              <a:gd name="connsiteX10" fmla="*/ 3324706 w 6255573"/>
              <a:gd name="connsiteY10" fmla="*/ 15429 h 1536878"/>
              <a:gd name="connsiteX11" fmla="*/ 3564311 w 6255573"/>
              <a:gd name="connsiteY11" fmla="*/ 0 h 1536878"/>
              <a:gd name="connsiteX12" fmla="*/ 4578988 w 6255573"/>
              <a:gd name="connsiteY12" fmla="*/ 36575 h 1536878"/>
              <a:gd name="connsiteX13" fmla="*/ 4626058 w 6255573"/>
              <a:gd name="connsiteY13" fmla="*/ 1006784 h 1536878"/>
              <a:gd name="connsiteX14" fmla="*/ 4884672 w 6255573"/>
              <a:gd name="connsiteY14" fmla="*/ 984057 h 1536878"/>
              <a:gd name="connsiteX15" fmla="*/ 5514023 w 6255573"/>
              <a:gd name="connsiteY15" fmla="*/ 703566 h 1536878"/>
              <a:gd name="connsiteX16" fmla="*/ 5564981 w 6255573"/>
              <a:gd name="connsiteY16" fmla="*/ 817866 h 1536878"/>
              <a:gd name="connsiteX17" fmla="*/ 5114281 w 6255573"/>
              <a:gd name="connsiteY17" fmla="*/ 1275371 h 1536878"/>
              <a:gd name="connsiteX18" fmla="*/ 6255573 w 6255573"/>
              <a:gd name="connsiteY18" fmla="*/ 1536878 h 1536878"/>
              <a:gd name="connsiteX0" fmla="*/ 53340 w 6255573"/>
              <a:gd name="connsiteY0" fmla="*/ 1512715 h 1536878"/>
              <a:gd name="connsiteX1" fmla="*/ 0 w 6255573"/>
              <a:gd name="connsiteY1" fmla="*/ 1474615 h 1536878"/>
              <a:gd name="connsiteX2" fmla="*/ 566470 w 6255573"/>
              <a:gd name="connsiteY2" fmla="*/ 817376 h 1536878"/>
              <a:gd name="connsiteX3" fmla="*/ 771258 w 6255573"/>
              <a:gd name="connsiteY3" fmla="*/ 598301 h 1536878"/>
              <a:gd name="connsiteX4" fmla="*/ 1066800 w 6255573"/>
              <a:gd name="connsiteY4" fmla="*/ 377335 h 1536878"/>
              <a:gd name="connsiteX5" fmla="*/ 1276350 w 6255573"/>
              <a:gd name="connsiteY5" fmla="*/ 245890 h 1536878"/>
              <a:gd name="connsiteX6" fmla="*/ 1437322 w 6255573"/>
              <a:gd name="connsiteY6" fmla="*/ 303992 h 1536878"/>
              <a:gd name="connsiteX7" fmla="*/ 2029413 w 6255573"/>
              <a:gd name="connsiteY7" fmla="*/ 222102 h 1536878"/>
              <a:gd name="connsiteX8" fmla="*/ 2559522 w 6255573"/>
              <a:gd name="connsiteY8" fmla="*/ 303223 h 1536878"/>
              <a:gd name="connsiteX9" fmla="*/ 2586874 w 6255573"/>
              <a:gd name="connsiteY9" fmla="*/ 354563 h 1536878"/>
              <a:gd name="connsiteX10" fmla="*/ 3324706 w 6255573"/>
              <a:gd name="connsiteY10" fmla="*/ 15429 h 1536878"/>
              <a:gd name="connsiteX11" fmla="*/ 3564311 w 6255573"/>
              <a:gd name="connsiteY11" fmla="*/ 0 h 1536878"/>
              <a:gd name="connsiteX12" fmla="*/ 4578988 w 6255573"/>
              <a:gd name="connsiteY12" fmla="*/ 36575 h 1536878"/>
              <a:gd name="connsiteX13" fmla="*/ 4626058 w 6255573"/>
              <a:gd name="connsiteY13" fmla="*/ 1006784 h 1536878"/>
              <a:gd name="connsiteX14" fmla="*/ 4884672 w 6255573"/>
              <a:gd name="connsiteY14" fmla="*/ 984057 h 1536878"/>
              <a:gd name="connsiteX15" fmla="*/ 4894509 w 6255573"/>
              <a:gd name="connsiteY15" fmla="*/ 1063842 h 1536878"/>
              <a:gd name="connsiteX16" fmla="*/ 5564981 w 6255573"/>
              <a:gd name="connsiteY16" fmla="*/ 817866 h 1536878"/>
              <a:gd name="connsiteX17" fmla="*/ 5114281 w 6255573"/>
              <a:gd name="connsiteY17" fmla="*/ 1275371 h 1536878"/>
              <a:gd name="connsiteX18" fmla="*/ 6255573 w 6255573"/>
              <a:gd name="connsiteY18" fmla="*/ 1536878 h 1536878"/>
              <a:gd name="connsiteX0" fmla="*/ 53340 w 6255573"/>
              <a:gd name="connsiteY0" fmla="*/ 1512715 h 1536878"/>
              <a:gd name="connsiteX1" fmla="*/ 0 w 6255573"/>
              <a:gd name="connsiteY1" fmla="*/ 1474615 h 1536878"/>
              <a:gd name="connsiteX2" fmla="*/ 566470 w 6255573"/>
              <a:gd name="connsiteY2" fmla="*/ 817376 h 1536878"/>
              <a:gd name="connsiteX3" fmla="*/ 771258 w 6255573"/>
              <a:gd name="connsiteY3" fmla="*/ 598301 h 1536878"/>
              <a:gd name="connsiteX4" fmla="*/ 1066800 w 6255573"/>
              <a:gd name="connsiteY4" fmla="*/ 377335 h 1536878"/>
              <a:gd name="connsiteX5" fmla="*/ 1276350 w 6255573"/>
              <a:gd name="connsiteY5" fmla="*/ 245890 h 1536878"/>
              <a:gd name="connsiteX6" fmla="*/ 1437322 w 6255573"/>
              <a:gd name="connsiteY6" fmla="*/ 303992 h 1536878"/>
              <a:gd name="connsiteX7" fmla="*/ 2029413 w 6255573"/>
              <a:gd name="connsiteY7" fmla="*/ 222102 h 1536878"/>
              <a:gd name="connsiteX8" fmla="*/ 2559522 w 6255573"/>
              <a:gd name="connsiteY8" fmla="*/ 303223 h 1536878"/>
              <a:gd name="connsiteX9" fmla="*/ 2586874 w 6255573"/>
              <a:gd name="connsiteY9" fmla="*/ 354563 h 1536878"/>
              <a:gd name="connsiteX10" fmla="*/ 3324706 w 6255573"/>
              <a:gd name="connsiteY10" fmla="*/ 15429 h 1536878"/>
              <a:gd name="connsiteX11" fmla="*/ 3564311 w 6255573"/>
              <a:gd name="connsiteY11" fmla="*/ 0 h 1536878"/>
              <a:gd name="connsiteX12" fmla="*/ 4578988 w 6255573"/>
              <a:gd name="connsiteY12" fmla="*/ 36575 h 1536878"/>
              <a:gd name="connsiteX13" fmla="*/ 4626058 w 6255573"/>
              <a:gd name="connsiteY13" fmla="*/ 1006784 h 1536878"/>
              <a:gd name="connsiteX14" fmla="*/ 4824835 w 6255573"/>
              <a:gd name="connsiteY14" fmla="*/ 986929 h 1536878"/>
              <a:gd name="connsiteX15" fmla="*/ 4894509 w 6255573"/>
              <a:gd name="connsiteY15" fmla="*/ 1063842 h 1536878"/>
              <a:gd name="connsiteX16" fmla="*/ 5564981 w 6255573"/>
              <a:gd name="connsiteY16" fmla="*/ 817866 h 1536878"/>
              <a:gd name="connsiteX17" fmla="*/ 5114281 w 6255573"/>
              <a:gd name="connsiteY17" fmla="*/ 1275371 h 1536878"/>
              <a:gd name="connsiteX18" fmla="*/ 6255573 w 6255573"/>
              <a:gd name="connsiteY18" fmla="*/ 1536878 h 1536878"/>
              <a:gd name="connsiteX0" fmla="*/ 53340 w 6255573"/>
              <a:gd name="connsiteY0" fmla="*/ 1512715 h 1536878"/>
              <a:gd name="connsiteX1" fmla="*/ 0 w 6255573"/>
              <a:gd name="connsiteY1" fmla="*/ 1474615 h 1536878"/>
              <a:gd name="connsiteX2" fmla="*/ 566470 w 6255573"/>
              <a:gd name="connsiteY2" fmla="*/ 817376 h 1536878"/>
              <a:gd name="connsiteX3" fmla="*/ 771258 w 6255573"/>
              <a:gd name="connsiteY3" fmla="*/ 598301 h 1536878"/>
              <a:gd name="connsiteX4" fmla="*/ 1066800 w 6255573"/>
              <a:gd name="connsiteY4" fmla="*/ 377335 h 1536878"/>
              <a:gd name="connsiteX5" fmla="*/ 1276350 w 6255573"/>
              <a:gd name="connsiteY5" fmla="*/ 245890 h 1536878"/>
              <a:gd name="connsiteX6" fmla="*/ 1437322 w 6255573"/>
              <a:gd name="connsiteY6" fmla="*/ 303992 h 1536878"/>
              <a:gd name="connsiteX7" fmla="*/ 2029413 w 6255573"/>
              <a:gd name="connsiteY7" fmla="*/ 222102 h 1536878"/>
              <a:gd name="connsiteX8" fmla="*/ 2559522 w 6255573"/>
              <a:gd name="connsiteY8" fmla="*/ 303223 h 1536878"/>
              <a:gd name="connsiteX9" fmla="*/ 2586874 w 6255573"/>
              <a:gd name="connsiteY9" fmla="*/ 354563 h 1536878"/>
              <a:gd name="connsiteX10" fmla="*/ 3324706 w 6255573"/>
              <a:gd name="connsiteY10" fmla="*/ 15429 h 1536878"/>
              <a:gd name="connsiteX11" fmla="*/ 3564311 w 6255573"/>
              <a:gd name="connsiteY11" fmla="*/ 0 h 1536878"/>
              <a:gd name="connsiteX12" fmla="*/ 4578988 w 6255573"/>
              <a:gd name="connsiteY12" fmla="*/ 36575 h 1536878"/>
              <a:gd name="connsiteX13" fmla="*/ 4626058 w 6255573"/>
              <a:gd name="connsiteY13" fmla="*/ 1006784 h 1536878"/>
              <a:gd name="connsiteX14" fmla="*/ 4824835 w 6255573"/>
              <a:gd name="connsiteY14" fmla="*/ 986929 h 1536878"/>
              <a:gd name="connsiteX15" fmla="*/ 4894509 w 6255573"/>
              <a:gd name="connsiteY15" fmla="*/ 1063842 h 1536878"/>
              <a:gd name="connsiteX16" fmla="*/ 4932635 w 6255573"/>
              <a:gd name="connsiteY16" fmla="*/ 1198638 h 1536878"/>
              <a:gd name="connsiteX17" fmla="*/ 5114281 w 6255573"/>
              <a:gd name="connsiteY17" fmla="*/ 1275371 h 1536878"/>
              <a:gd name="connsiteX18" fmla="*/ 6255573 w 6255573"/>
              <a:gd name="connsiteY18" fmla="*/ 1536878 h 1536878"/>
              <a:gd name="connsiteX0" fmla="*/ 53340 w 6255573"/>
              <a:gd name="connsiteY0" fmla="*/ 1512715 h 1536878"/>
              <a:gd name="connsiteX1" fmla="*/ 0 w 6255573"/>
              <a:gd name="connsiteY1" fmla="*/ 1474615 h 1536878"/>
              <a:gd name="connsiteX2" fmla="*/ 566470 w 6255573"/>
              <a:gd name="connsiteY2" fmla="*/ 817376 h 1536878"/>
              <a:gd name="connsiteX3" fmla="*/ 771258 w 6255573"/>
              <a:gd name="connsiteY3" fmla="*/ 598301 h 1536878"/>
              <a:gd name="connsiteX4" fmla="*/ 1066800 w 6255573"/>
              <a:gd name="connsiteY4" fmla="*/ 377335 h 1536878"/>
              <a:gd name="connsiteX5" fmla="*/ 1276350 w 6255573"/>
              <a:gd name="connsiteY5" fmla="*/ 245890 h 1536878"/>
              <a:gd name="connsiteX6" fmla="*/ 1437322 w 6255573"/>
              <a:gd name="connsiteY6" fmla="*/ 303992 h 1536878"/>
              <a:gd name="connsiteX7" fmla="*/ 2029413 w 6255573"/>
              <a:gd name="connsiteY7" fmla="*/ 222102 h 1536878"/>
              <a:gd name="connsiteX8" fmla="*/ 2559522 w 6255573"/>
              <a:gd name="connsiteY8" fmla="*/ 303223 h 1536878"/>
              <a:gd name="connsiteX9" fmla="*/ 2586874 w 6255573"/>
              <a:gd name="connsiteY9" fmla="*/ 354563 h 1536878"/>
              <a:gd name="connsiteX10" fmla="*/ 3324706 w 6255573"/>
              <a:gd name="connsiteY10" fmla="*/ 15429 h 1536878"/>
              <a:gd name="connsiteX11" fmla="*/ 3564311 w 6255573"/>
              <a:gd name="connsiteY11" fmla="*/ 0 h 1536878"/>
              <a:gd name="connsiteX12" fmla="*/ 4578988 w 6255573"/>
              <a:gd name="connsiteY12" fmla="*/ 36575 h 1536878"/>
              <a:gd name="connsiteX13" fmla="*/ 4626058 w 6255573"/>
              <a:gd name="connsiteY13" fmla="*/ 1006784 h 1536878"/>
              <a:gd name="connsiteX14" fmla="*/ 4824835 w 6255573"/>
              <a:gd name="connsiteY14" fmla="*/ 986929 h 1536878"/>
              <a:gd name="connsiteX15" fmla="*/ 4894509 w 6255573"/>
              <a:gd name="connsiteY15" fmla="*/ 1063842 h 1536878"/>
              <a:gd name="connsiteX16" fmla="*/ 4932635 w 6255573"/>
              <a:gd name="connsiteY16" fmla="*/ 1198638 h 1536878"/>
              <a:gd name="connsiteX17" fmla="*/ 5114281 w 6255573"/>
              <a:gd name="connsiteY17" fmla="*/ 1275371 h 1536878"/>
              <a:gd name="connsiteX18" fmla="*/ 6255573 w 6255573"/>
              <a:gd name="connsiteY18" fmla="*/ 1536878 h 1536878"/>
              <a:gd name="connsiteX0" fmla="*/ 53340 w 6255573"/>
              <a:gd name="connsiteY0" fmla="*/ 1512715 h 1536878"/>
              <a:gd name="connsiteX1" fmla="*/ 0 w 6255573"/>
              <a:gd name="connsiteY1" fmla="*/ 1474615 h 1536878"/>
              <a:gd name="connsiteX2" fmla="*/ 566470 w 6255573"/>
              <a:gd name="connsiteY2" fmla="*/ 817376 h 1536878"/>
              <a:gd name="connsiteX3" fmla="*/ 771258 w 6255573"/>
              <a:gd name="connsiteY3" fmla="*/ 598301 h 1536878"/>
              <a:gd name="connsiteX4" fmla="*/ 1066800 w 6255573"/>
              <a:gd name="connsiteY4" fmla="*/ 377335 h 1536878"/>
              <a:gd name="connsiteX5" fmla="*/ 1276350 w 6255573"/>
              <a:gd name="connsiteY5" fmla="*/ 245890 h 1536878"/>
              <a:gd name="connsiteX6" fmla="*/ 1437322 w 6255573"/>
              <a:gd name="connsiteY6" fmla="*/ 303992 h 1536878"/>
              <a:gd name="connsiteX7" fmla="*/ 2029413 w 6255573"/>
              <a:gd name="connsiteY7" fmla="*/ 222102 h 1536878"/>
              <a:gd name="connsiteX8" fmla="*/ 2559522 w 6255573"/>
              <a:gd name="connsiteY8" fmla="*/ 303223 h 1536878"/>
              <a:gd name="connsiteX9" fmla="*/ 2586874 w 6255573"/>
              <a:gd name="connsiteY9" fmla="*/ 354563 h 1536878"/>
              <a:gd name="connsiteX10" fmla="*/ 3324706 w 6255573"/>
              <a:gd name="connsiteY10" fmla="*/ 15429 h 1536878"/>
              <a:gd name="connsiteX11" fmla="*/ 3564311 w 6255573"/>
              <a:gd name="connsiteY11" fmla="*/ 0 h 1536878"/>
              <a:gd name="connsiteX12" fmla="*/ 4578988 w 6255573"/>
              <a:gd name="connsiteY12" fmla="*/ 36575 h 1536878"/>
              <a:gd name="connsiteX13" fmla="*/ 4626058 w 6255573"/>
              <a:gd name="connsiteY13" fmla="*/ 1006784 h 1536878"/>
              <a:gd name="connsiteX14" fmla="*/ 4824835 w 6255573"/>
              <a:gd name="connsiteY14" fmla="*/ 986929 h 1536878"/>
              <a:gd name="connsiteX15" fmla="*/ 4894509 w 6255573"/>
              <a:gd name="connsiteY15" fmla="*/ 1063842 h 1536878"/>
              <a:gd name="connsiteX16" fmla="*/ 4939237 w 6255573"/>
              <a:gd name="connsiteY16" fmla="*/ 1174736 h 1536878"/>
              <a:gd name="connsiteX17" fmla="*/ 5114281 w 6255573"/>
              <a:gd name="connsiteY17" fmla="*/ 1275371 h 1536878"/>
              <a:gd name="connsiteX18" fmla="*/ 6255573 w 6255573"/>
              <a:gd name="connsiteY18" fmla="*/ 1536878 h 1536878"/>
              <a:gd name="connsiteX0" fmla="*/ 53340 w 6255573"/>
              <a:gd name="connsiteY0" fmla="*/ 1512715 h 1536878"/>
              <a:gd name="connsiteX1" fmla="*/ 0 w 6255573"/>
              <a:gd name="connsiteY1" fmla="*/ 1474615 h 1536878"/>
              <a:gd name="connsiteX2" fmla="*/ 566470 w 6255573"/>
              <a:gd name="connsiteY2" fmla="*/ 817376 h 1536878"/>
              <a:gd name="connsiteX3" fmla="*/ 771258 w 6255573"/>
              <a:gd name="connsiteY3" fmla="*/ 598301 h 1536878"/>
              <a:gd name="connsiteX4" fmla="*/ 1066800 w 6255573"/>
              <a:gd name="connsiteY4" fmla="*/ 377335 h 1536878"/>
              <a:gd name="connsiteX5" fmla="*/ 1276350 w 6255573"/>
              <a:gd name="connsiteY5" fmla="*/ 245890 h 1536878"/>
              <a:gd name="connsiteX6" fmla="*/ 1437322 w 6255573"/>
              <a:gd name="connsiteY6" fmla="*/ 303992 h 1536878"/>
              <a:gd name="connsiteX7" fmla="*/ 2029413 w 6255573"/>
              <a:gd name="connsiteY7" fmla="*/ 222102 h 1536878"/>
              <a:gd name="connsiteX8" fmla="*/ 2559522 w 6255573"/>
              <a:gd name="connsiteY8" fmla="*/ 303223 h 1536878"/>
              <a:gd name="connsiteX9" fmla="*/ 2586874 w 6255573"/>
              <a:gd name="connsiteY9" fmla="*/ 354563 h 1536878"/>
              <a:gd name="connsiteX10" fmla="*/ 3324706 w 6255573"/>
              <a:gd name="connsiteY10" fmla="*/ 15429 h 1536878"/>
              <a:gd name="connsiteX11" fmla="*/ 3564311 w 6255573"/>
              <a:gd name="connsiteY11" fmla="*/ 0 h 1536878"/>
              <a:gd name="connsiteX12" fmla="*/ 4578988 w 6255573"/>
              <a:gd name="connsiteY12" fmla="*/ 36575 h 1536878"/>
              <a:gd name="connsiteX13" fmla="*/ 4626058 w 6255573"/>
              <a:gd name="connsiteY13" fmla="*/ 1006784 h 1536878"/>
              <a:gd name="connsiteX14" fmla="*/ 4824835 w 6255573"/>
              <a:gd name="connsiteY14" fmla="*/ 986929 h 1536878"/>
              <a:gd name="connsiteX15" fmla="*/ 4894509 w 6255573"/>
              <a:gd name="connsiteY15" fmla="*/ 1063842 h 1536878"/>
              <a:gd name="connsiteX16" fmla="*/ 4939237 w 6255573"/>
              <a:gd name="connsiteY16" fmla="*/ 1174736 h 1536878"/>
              <a:gd name="connsiteX17" fmla="*/ 5114281 w 6255573"/>
              <a:gd name="connsiteY17" fmla="*/ 1275371 h 1536878"/>
              <a:gd name="connsiteX18" fmla="*/ 6255573 w 6255573"/>
              <a:gd name="connsiteY18" fmla="*/ 1536878 h 1536878"/>
              <a:gd name="connsiteX0" fmla="*/ 53340 w 6255573"/>
              <a:gd name="connsiteY0" fmla="*/ 1512715 h 1536878"/>
              <a:gd name="connsiteX1" fmla="*/ 0 w 6255573"/>
              <a:gd name="connsiteY1" fmla="*/ 1474615 h 1536878"/>
              <a:gd name="connsiteX2" fmla="*/ 566470 w 6255573"/>
              <a:gd name="connsiteY2" fmla="*/ 817376 h 1536878"/>
              <a:gd name="connsiteX3" fmla="*/ 771258 w 6255573"/>
              <a:gd name="connsiteY3" fmla="*/ 598301 h 1536878"/>
              <a:gd name="connsiteX4" fmla="*/ 1066800 w 6255573"/>
              <a:gd name="connsiteY4" fmla="*/ 377335 h 1536878"/>
              <a:gd name="connsiteX5" fmla="*/ 1276350 w 6255573"/>
              <a:gd name="connsiteY5" fmla="*/ 245890 h 1536878"/>
              <a:gd name="connsiteX6" fmla="*/ 1437322 w 6255573"/>
              <a:gd name="connsiteY6" fmla="*/ 303992 h 1536878"/>
              <a:gd name="connsiteX7" fmla="*/ 2029413 w 6255573"/>
              <a:gd name="connsiteY7" fmla="*/ 222102 h 1536878"/>
              <a:gd name="connsiteX8" fmla="*/ 2559522 w 6255573"/>
              <a:gd name="connsiteY8" fmla="*/ 303223 h 1536878"/>
              <a:gd name="connsiteX9" fmla="*/ 2586874 w 6255573"/>
              <a:gd name="connsiteY9" fmla="*/ 354563 h 1536878"/>
              <a:gd name="connsiteX10" fmla="*/ 3324706 w 6255573"/>
              <a:gd name="connsiteY10" fmla="*/ 15429 h 1536878"/>
              <a:gd name="connsiteX11" fmla="*/ 3564311 w 6255573"/>
              <a:gd name="connsiteY11" fmla="*/ 0 h 1536878"/>
              <a:gd name="connsiteX12" fmla="*/ 4578988 w 6255573"/>
              <a:gd name="connsiteY12" fmla="*/ 36575 h 1536878"/>
              <a:gd name="connsiteX13" fmla="*/ 4626058 w 6255573"/>
              <a:gd name="connsiteY13" fmla="*/ 1006784 h 1536878"/>
              <a:gd name="connsiteX14" fmla="*/ 4824835 w 6255573"/>
              <a:gd name="connsiteY14" fmla="*/ 986929 h 1536878"/>
              <a:gd name="connsiteX15" fmla="*/ 4881253 w 6255573"/>
              <a:gd name="connsiteY15" fmla="*/ 1061445 h 1536878"/>
              <a:gd name="connsiteX16" fmla="*/ 4939237 w 6255573"/>
              <a:gd name="connsiteY16" fmla="*/ 1174736 h 1536878"/>
              <a:gd name="connsiteX17" fmla="*/ 5114281 w 6255573"/>
              <a:gd name="connsiteY17" fmla="*/ 1275371 h 1536878"/>
              <a:gd name="connsiteX18" fmla="*/ 6255573 w 6255573"/>
              <a:gd name="connsiteY18" fmla="*/ 1536878 h 1536878"/>
              <a:gd name="connsiteX0" fmla="*/ 53340 w 5534716"/>
              <a:gd name="connsiteY0" fmla="*/ 1512715 h 1512715"/>
              <a:gd name="connsiteX1" fmla="*/ 0 w 5534716"/>
              <a:gd name="connsiteY1" fmla="*/ 1474615 h 1512715"/>
              <a:gd name="connsiteX2" fmla="*/ 566470 w 5534716"/>
              <a:gd name="connsiteY2" fmla="*/ 817376 h 1512715"/>
              <a:gd name="connsiteX3" fmla="*/ 771258 w 5534716"/>
              <a:gd name="connsiteY3" fmla="*/ 598301 h 1512715"/>
              <a:gd name="connsiteX4" fmla="*/ 1066800 w 5534716"/>
              <a:gd name="connsiteY4" fmla="*/ 377335 h 1512715"/>
              <a:gd name="connsiteX5" fmla="*/ 1276350 w 5534716"/>
              <a:gd name="connsiteY5" fmla="*/ 245890 h 1512715"/>
              <a:gd name="connsiteX6" fmla="*/ 1437322 w 5534716"/>
              <a:gd name="connsiteY6" fmla="*/ 303992 h 1512715"/>
              <a:gd name="connsiteX7" fmla="*/ 2029413 w 5534716"/>
              <a:gd name="connsiteY7" fmla="*/ 222102 h 1512715"/>
              <a:gd name="connsiteX8" fmla="*/ 2559522 w 5534716"/>
              <a:gd name="connsiteY8" fmla="*/ 303223 h 1512715"/>
              <a:gd name="connsiteX9" fmla="*/ 2586874 w 5534716"/>
              <a:gd name="connsiteY9" fmla="*/ 354563 h 1512715"/>
              <a:gd name="connsiteX10" fmla="*/ 3324706 w 5534716"/>
              <a:gd name="connsiteY10" fmla="*/ 15429 h 1512715"/>
              <a:gd name="connsiteX11" fmla="*/ 3564311 w 5534716"/>
              <a:gd name="connsiteY11" fmla="*/ 0 h 1512715"/>
              <a:gd name="connsiteX12" fmla="*/ 4578988 w 5534716"/>
              <a:gd name="connsiteY12" fmla="*/ 36575 h 1512715"/>
              <a:gd name="connsiteX13" fmla="*/ 4626058 w 5534716"/>
              <a:gd name="connsiteY13" fmla="*/ 1006784 h 1512715"/>
              <a:gd name="connsiteX14" fmla="*/ 4824835 w 5534716"/>
              <a:gd name="connsiteY14" fmla="*/ 986929 h 1512715"/>
              <a:gd name="connsiteX15" fmla="*/ 4881253 w 5534716"/>
              <a:gd name="connsiteY15" fmla="*/ 1061445 h 1512715"/>
              <a:gd name="connsiteX16" fmla="*/ 4939237 w 5534716"/>
              <a:gd name="connsiteY16" fmla="*/ 1174736 h 1512715"/>
              <a:gd name="connsiteX17" fmla="*/ 5114281 w 5534716"/>
              <a:gd name="connsiteY17" fmla="*/ 1275371 h 1512715"/>
              <a:gd name="connsiteX18" fmla="*/ 5534716 w 5534716"/>
              <a:gd name="connsiteY18" fmla="*/ 1372355 h 1512715"/>
              <a:gd name="connsiteX0" fmla="*/ 53340 w 5225100"/>
              <a:gd name="connsiteY0" fmla="*/ 1512715 h 1512715"/>
              <a:gd name="connsiteX1" fmla="*/ 0 w 5225100"/>
              <a:gd name="connsiteY1" fmla="*/ 1474615 h 1512715"/>
              <a:gd name="connsiteX2" fmla="*/ 566470 w 5225100"/>
              <a:gd name="connsiteY2" fmla="*/ 817376 h 1512715"/>
              <a:gd name="connsiteX3" fmla="*/ 771258 w 5225100"/>
              <a:gd name="connsiteY3" fmla="*/ 598301 h 1512715"/>
              <a:gd name="connsiteX4" fmla="*/ 1066800 w 5225100"/>
              <a:gd name="connsiteY4" fmla="*/ 377335 h 1512715"/>
              <a:gd name="connsiteX5" fmla="*/ 1276350 w 5225100"/>
              <a:gd name="connsiteY5" fmla="*/ 245890 h 1512715"/>
              <a:gd name="connsiteX6" fmla="*/ 1437322 w 5225100"/>
              <a:gd name="connsiteY6" fmla="*/ 303992 h 1512715"/>
              <a:gd name="connsiteX7" fmla="*/ 2029413 w 5225100"/>
              <a:gd name="connsiteY7" fmla="*/ 222102 h 1512715"/>
              <a:gd name="connsiteX8" fmla="*/ 2559522 w 5225100"/>
              <a:gd name="connsiteY8" fmla="*/ 303223 h 1512715"/>
              <a:gd name="connsiteX9" fmla="*/ 2586874 w 5225100"/>
              <a:gd name="connsiteY9" fmla="*/ 354563 h 1512715"/>
              <a:gd name="connsiteX10" fmla="*/ 3324706 w 5225100"/>
              <a:gd name="connsiteY10" fmla="*/ 15429 h 1512715"/>
              <a:gd name="connsiteX11" fmla="*/ 3564311 w 5225100"/>
              <a:gd name="connsiteY11" fmla="*/ 0 h 1512715"/>
              <a:gd name="connsiteX12" fmla="*/ 4578988 w 5225100"/>
              <a:gd name="connsiteY12" fmla="*/ 36575 h 1512715"/>
              <a:gd name="connsiteX13" fmla="*/ 4626058 w 5225100"/>
              <a:gd name="connsiteY13" fmla="*/ 1006784 h 1512715"/>
              <a:gd name="connsiteX14" fmla="*/ 4824835 w 5225100"/>
              <a:gd name="connsiteY14" fmla="*/ 986929 h 1512715"/>
              <a:gd name="connsiteX15" fmla="*/ 4881253 w 5225100"/>
              <a:gd name="connsiteY15" fmla="*/ 1061445 h 1512715"/>
              <a:gd name="connsiteX16" fmla="*/ 4939237 w 5225100"/>
              <a:gd name="connsiteY16" fmla="*/ 1174736 h 1512715"/>
              <a:gd name="connsiteX17" fmla="*/ 5114281 w 5225100"/>
              <a:gd name="connsiteY17" fmla="*/ 1275371 h 1512715"/>
              <a:gd name="connsiteX18" fmla="*/ 5122875 w 5225100"/>
              <a:gd name="connsiteY18" fmla="*/ 1284223 h 1512715"/>
              <a:gd name="connsiteX0" fmla="*/ 53340 w 5222790"/>
              <a:gd name="connsiteY0" fmla="*/ 1512715 h 1622800"/>
              <a:gd name="connsiteX1" fmla="*/ 0 w 5222790"/>
              <a:gd name="connsiteY1" fmla="*/ 1474615 h 1622800"/>
              <a:gd name="connsiteX2" fmla="*/ 566470 w 5222790"/>
              <a:gd name="connsiteY2" fmla="*/ 817376 h 1622800"/>
              <a:gd name="connsiteX3" fmla="*/ 771258 w 5222790"/>
              <a:gd name="connsiteY3" fmla="*/ 598301 h 1622800"/>
              <a:gd name="connsiteX4" fmla="*/ 1066800 w 5222790"/>
              <a:gd name="connsiteY4" fmla="*/ 377335 h 1622800"/>
              <a:gd name="connsiteX5" fmla="*/ 1276350 w 5222790"/>
              <a:gd name="connsiteY5" fmla="*/ 245890 h 1622800"/>
              <a:gd name="connsiteX6" fmla="*/ 1437322 w 5222790"/>
              <a:gd name="connsiteY6" fmla="*/ 303992 h 1622800"/>
              <a:gd name="connsiteX7" fmla="*/ 2029413 w 5222790"/>
              <a:gd name="connsiteY7" fmla="*/ 222102 h 1622800"/>
              <a:gd name="connsiteX8" fmla="*/ 2559522 w 5222790"/>
              <a:gd name="connsiteY8" fmla="*/ 303223 h 1622800"/>
              <a:gd name="connsiteX9" fmla="*/ 2586874 w 5222790"/>
              <a:gd name="connsiteY9" fmla="*/ 354563 h 1622800"/>
              <a:gd name="connsiteX10" fmla="*/ 3324706 w 5222790"/>
              <a:gd name="connsiteY10" fmla="*/ 15429 h 1622800"/>
              <a:gd name="connsiteX11" fmla="*/ 3564311 w 5222790"/>
              <a:gd name="connsiteY11" fmla="*/ 0 h 1622800"/>
              <a:gd name="connsiteX12" fmla="*/ 4578988 w 5222790"/>
              <a:gd name="connsiteY12" fmla="*/ 36575 h 1622800"/>
              <a:gd name="connsiteX13" fmla="*/ 4626058 w 5222790"/>
              <a:gd name="connsiteY13" fmla="*/ 1006784 h 1622800"/>
              <a:gd name="connsiteX14" fmla="*/ 4824835 w 5222790"/>
              <a:gd name="connsiteY14" fmla="*/ 986929 h 1622800"/>
              <a:gd name="connsiteX15" fmla="*/ 4881253 w 5222790"/>
              <a:gd name="connsiteY15" fmla="*/ 1061445 h 1622800"/>
              <a:gd name="connsiteX16" fmla="*/ 4939237 w 5222790"/>
              <a:gd name="connsiteY16" fmla="*/ 1174736 h 1622800"/>
              <a:gd name="connsiteX17" fmla="*/ 5114281 w 5222790"/>
              <a:gd name="connsiteY17" fmla="*/ 1275371 h 1622800"/>
              <a:gd name="connsiteX18" fmla="*/ 5102740 w 5222790"/>
              <a:gd name="connsiteY18" fmla="*/ 1622800 h 1622800"/>
              <a:gd name="connsiteX0" fmla="*/ 53340 w 5114281"/>
              <a:gd name="connsiteY0" fmla="*/ 1512715 h 1512715"/>
              <a:gd name="connsiteX1" fmla="*/ 0 w 5114281"/>
              <a:gd name="connsiteY1" fmla="*/ 1474615 h 1512715"/>
              <a:gd name="connsiteX2" fmla="*/ 566470 w 5114281"/>
              <a:gd name="connsiteY2" fmla="*/ 817376 h 1512715"/>
              <a:gd name="connsiteX3" fmla="*/ 771258 w 5114281"/>
              <a:gd name="connsiteY3" fmla="*/ 598301 h 1512715"/>
              <a:gd name="connsiteX4" fmla="*/ 1066800 w 5114281"/>
              <a:gd name="connsiteY4" fmla="*/ 377335 h 1512715"/>
              <a:gd name="connsiteX5" fmla="*/ 1276350 w 5114281"/>
              <a:gd name="connsiteY5" fmla="*/ 245890 h 1512715"/>
              <a:gd name="connsiteX6" fmla="*/ 1437322 w 5114281"/>
              <a:gd name="connsiteY6" fmla="*/ 303992 h 1512715"/>
              <a:gd name="connsiteX7" fmla="*/ 2029413 w 5114281"/>
              <a:gd name="connsiteY7" fmla="*/ 222102 h 1512715"/>
              <a:gd name="connsiteX8" fmla="*/ 2559522 w 5114281"/>
              <a:gd name="connsiteY8" fmla="*/ 303223 h 1512715"/>
              <a:gd name="connsiteX9" fmla="*/ 2586874 w 5114281"/>
              <a:gd name="connsiteY9" fmla="*/ 354563 h 1512715"/>
              <a:gd name="connsiteX10" fmla="*/ 3324706 w 5114281"/>
              <a:gd name="connsiteY10" fmla="*/ 15429 h 1512715"/>
              <a:gd name="connsiteX11" fmla="*/ 3564311 w 5114281"/>
              <a:gd name="connsiteY11" fmla="*/ 0 h 1512715"/>
              <a:gd name="connsiteX12" fmla="*/ 4578988 w 5114281"/>
              <a:gd name="connsiteY12" fmla="*/ 36575 h 1512715"/>
              <a:gd name="connsiteX13" fmla="*/ 4626058 w 5114281"/>
              <a:gd name="connsiteY13" fmla="*/ 1006784 h 1512715"/>
              <a:gd name="connsiteX14" fmla="*/ 4824835 w 5114281"/>
              <a:gd name="connsiteY14" fmla="*/ 986929 h 1512715"/>
              <a:gd name="connsiteX15" fmla="*/ 4881253 w 5114281"/>
              <a:gd name="connsiteY15" fmla="*/ 1061445 h 1512715"/>
              <a:gd name="connsiteX16" fmla="*/ 4939237 w 5114281"/>
              <a:gd name="connsiteY16" fmla="*/ 1174736 h 1512715"/>
              <a:gd name="connsiteX17" fmla="*/ 5114281 w 5114281"/>
              <a:gd name="connsiteY17" fmla="*/ 1275371 h 1512715"/>
              <a:gd name="connsiteX0" fmla="*/ 53340 w 4939237"/>
              <a:gd name="connsiteY0" fmla="*/ 1512715 h 1512715"/>
              <a:gd name="connsiteX1" fmla="*/ 0 w 4939237"/>
              <a:gd name="connsiteY1" fmla="*/ 1474615 h 1512715"/>
              <a:gd name="connsiteX2" fmla="*/ 566470 w 4939237"/>
              <a:gd name="connsiteY2" fmla="*/ 817376 h 1512715"/>
              <a:gd name="connsiteX3" fmla="*/ 771258 w 4939237"/>
              <a:gd name="connsiteY3" fmla="*/ 598301 h 1512715"/>
              <a:gd name="connsiteX4" fmla="*/ 1066800 w 4939237"/>
              <a:gd name="connsiteY4" fmla="*/ 377335 h 1512715"/>
              <a:gd name="connsiteX5" fmla="*/ 1276350 w 4939237"/>
              <a:gd name="connsiteY5" fmla="*/ 245890 h 1512715"/>
              <a:gd name="connsiteX6" fmla="*/ 1437322 w 4939237"/>
              <a:gd name="connsiteY6" fmla="*/ 303992 h 1512715"/>
              <a:gd name="connsiteX7" fmla="*/ 2029413 w 4939237"/>
              <a:gd name="connsiteY7" fmla="*/ 222102 h 1512715"/>
              <a:gd name="connsiteX8" fmla="*/ 2559522 w 4939237"/>
              <a:gd name="connsiteY8" fmla="*/ 303223 h 1512715"/>
              <a:gd name="connsiteX9" fmla="*/ 2586874 w 4939237"/>
              <a:gd name="connsiteY9" fmla="*/ 354563 h 1512715"/>
              <a:gd name="connsiteX10" fmla="*/ 3324706 w 4939237"/>
              <a:gd name="connsiteY10" fmla="*/ 15429 h 1512715"/>
              <a:gd name="connsiteX11" fmla="*/ 3564311 w 4939237"/>
              <a:gd name="connsiteY11" fmla="*/ 0 h 1512715"/>
              <a:gd name="connsiteX12" fmla="*/ 4578988 w 4939237"/>
              <a:gd name="connsiteY12" fmla="*/ 36575 h 1512715"/>
              <a:gd name="connsiteX13" fmla="*/ 4626058 w 4939237"/>
              <a:gd name="connsiteY13" fmla="*/ 1006784 h 1512715"/>
              <a:gd name="connsiteX14" fmla="*/ 4824835 w 4939237"/>
              <a:gd name="connsiteY14" fmla="*/ 986929 h 1512715"/>
              <a:gd name="connsiteX15" fmla="*/ 4881253 w 4939237"/>
              <a:gd name="connsiteY15" fmla="*/ 1061445 h 1512715"/>
              <a:gd name="connsiteX16" fmla="*/ 4939237 w 4939237"/>
              <a:gd name="connsiteY16" fmla="*/ 1174736 h 1512715"/>
              <a:gd name="connsiteX0" fmla="*/ 53340 w 4881253"/>
              <a:gd name="connsiteY0" fmla="*/ 1512715 h 1512715"/>
              <a:gd name="connsiteX1" fmla="*/ 0 w 4881253"/>
              <a:gd name="connsiteY1" fmla="*/ 1474615 h 1512715"/>
              <a:gd name="connsiteX2" fmla="*/ 566470 w 4881253"/>
              <a:gd name="connsiteY2" fmla="*/ 817376 h 1512715"/>
              <a:gd name="connsiteX3" fmla="*/ 771258 w 4881253"/>
              <a:gd name="connsiteY3" fmla="*/ 598301 h 1512715"/>
              <a:gd name="connsiteX4" fmla="*/ 1066800 w 4881253"/>
              <a:gd name="connsiteY4" fmla="*/ 377335 h 1512715"/>
              <a:gd name="connsiteX5" fmla="*/ 1276350 w 4881253"/>
              <a:gd name="connsiteY5" fmla="*/ 245890 h 1512715"/>
              <a:gd name="connsiteX6" fmla="*/ 1437322 w 4881253"/>
              <a:gd name="connsiteY6" fmla="*/ 303992 h 1512715"/>
              <a:gd name="connsiteX7" fmla="*/ 2029413 w 4881253"/>
              <a:gd name="connsiteY7" fmla="*/ 222102 h 1512715"/>
              <a:gd name="connsiteX8" fmla="*/ 2559522 w 4881253"/>
              <a:gd name="connsiteY8" fmla="*/ 303223 h 1512715"/>
              <a:gd name="connsiteX9" fmla="*/ 2586874 w 4881253"/>
              <a:gd name="connsiteY9" fmla="*/ 354563 h 1512715"/>
              <a:gd name="connsiteX10" fmla="*/ 3324706 w 4881253"/>
              <a:gd name="connsiteY10" fmla="*/ 15429 h 1512715"/>
              <a:gd name="connsiteX11" fmla="*/ 3564311 w 4881253"/>
              <a:gd name="connsiteY11" fmla="*/ 0 h 1512715"/>
              <a:gd name="connsiteX12" fmla="*/ 4578988 w 4881253"/>
              <a:gd name="connsiteY12" fmla="*/ 36575 h 1512715"/>
              <a:gd name="connsiteX13" fmla="*/ 4626058 w 4881253"/>
              <a:gd name="connsiteY13" fmla="*/ 1006784 h 1512715"/>
              <a:gd name="connsiteX14" fmla="*/ 4824835 w 4881253"/>
              <a:gd name="connsiteY14" fmla="*/ 986929 h 1512715"/>
              <a:gd name="connsiteX15" fmla="*/ 4881253 w 4881253"/>
              <a:gd name="connsiteY15" fmla="*/ 1061445 h 1512715"/>
              <a:gd name="connsiteX0" fmla="*/ 53340 w 4824835"/>
              <a:gd name="connsiteY0" fmla="*/ 1512715 h 1512715"/>
              <a:gd name="connsiteX1" fmla="*/ 0 w 4824835"/>
              <a:gd name="connsiteY1" fmla="*/ 1474615 h 1512715"/>
              <a:gd name="connsiteX2" fmla="*/ 566470 w 4824835"/>
              <a:gd name="connsiteY2" fmla="*/ 817376 h 1512715"/>
              <a:gd name="connsiteX3" fmla="*/ 771258 w 4824835"/>
              <a:gd name="connsiteY3" fmla="*/ 598301 h 1512715"/>
              <a:gd name="connsiteX4" fmla="*/ 1066800 w 4824835"/>
              <a:gd name="connsiteY4" fmla="*/ 377335 h 1512715"/>
              <a:gd name="connsiteX5" fmla="*/ 1276350 w 4824835"/>
              <a:gd name="connsiteY5" fmla="*/ 245890 h 1512715"/>
              <a:gd name="connsiteX6" fmla="*/ 1437322 w 4824835"/>
              <a:gd name="connsiteY6" fmla="*/ 303992 h 1512715"/>
              <a:gd name="connsiteX7" fmla="*/ 2029413 w 4824835"/>
              <a:gd name="connsiteY7" fmla="*/ 222102 h 1512715"/>
              <a:gd name="connsiteX8" fmla="*/ 2559522 w 4824835"/>
              <a:gd name="connsiteY8" fmla="*/ 303223 h 1512715"/>
              <a:gd name="connsiteX9" fmla="*/ 2586874 w 4824835"/>
              <a:gd name="connsiteY9" fmla="*/ 354563 h 1512715"/>
              <a:gd name="connsiteX10" fmla="*/ 3324706 w 4824835"/>
              <a:gd name="connsiteY10" fmla="*/ 15429 h 1512715"/>
              <a:gd name="connsiteX11" fmla="*/ 3564311 w 4824835"/>
              <a:gd name="connsiteY11" fmla="*/ 0 h 1512715"/>
              <a:gd name="connsiteX12" fmla="*/ 4578988 w 4824835"/>
              <a:gd name="connsiteY12" fmla="*/ 36575 h 1512715"/>
              <a:gd name="connsiteX13" fmla="*/ 4626058 w 4824835"/>
              <a:gd name="connsiteY13" fmla="*/ 1006784 h 1512715"/>
              <a:gd name="connsiteX14" fmla="*/ 4824835 w 4824835"/>
              <a:gd name="connsiteY14" fmla="*/ 986929 h 1512715"/>
              <a:gd name="connsiteX0" fmla="*/ 53340 w 4626058"/>
              <a:gd name="connsiteY0" fmla="*/ 1512715 h 1512715"/>
              <a:gd name="connsiteX1" fmla="*/ 0 w 4626058"/>
              <a:gd name="connsiteY1" fmla="*/ 1474615 h 1512715"/>
              <a:gd name="connsiteX2" fmla="*/ 566470 w 4626058"/>
              <a:gd name="connsiteY2" fmla="*/ 817376 h 1512715"/>
              <a:gd name="connsiteX3" fmla="*/ 771258 w 4626058"/>
              <a:gd name="connsiteY3" fmla="*/ 598301 h 1512715"/>
              <a:gd name="connsiteX4" fmla="*/ 1066800 w 4626058"/>
              <a:gd name="connsiteY4" fmla="*/ 377335 h 1512715"/>
              <a:gd name="connsiteX5" fmla="*/ 1276350 w 4626058"/>
              <a:gd name="connsiteY5" fmla="*/ 245890 h 1512715"/>
              <a:gd name="connsiteX6" fmla="*/ 1437322 w 4626058"/>
              <a:gd name="connsiteY6" fmla="*/ 303992 h 1512715"/>
              <a:gd name="connsiteX7" fmla="*/ 2029413 w 4626058"/>
              <a:gd name="connsiteY7" fmla="*/ 222102 h 1512715"/>
              <a:gd name="connsiteX8" fmla="*/ 2559522 w 4626058"/>
              <a:gd name="connsiteY8" fmla="*/ 303223 h 1512715"/>
              <a:gd name="connsiteX9" fmla="*/ 2586874 w 4626058"/>
              <a:gd name="connsiteY9" fmla="*/ 354563 h 1512715"/>
              <a:gd name="connsiteX10" fmla="*/ 3324706 w 4626058"/>
              <a:gd name="connsiteY10" fmla="*/ 15429 h 1512715"/>
              <a:gd name="connsiteX11" fmla="*/ 3564311 w 4626058"/>
              <a:gd name="connsiteY11" fmla="*/ 0 h 1512715"/>
              <a:gd name="connsiteX12" fmla="*/ 4578988 w 4626058"/>
              <a:gd name="connsiteY12" fmla="*/ 36575 h 1512715"/>
              <a:gd name="connsiteX13" fmla="*/ 4626058 w 4626058"/>
              <a:gd name="connsiteY13" fmla="*/ 1006784 h 1512715"/>
              <a:gd name="connsiteX0" fmla="*/ 53340 w 4578988"/>
              <a:gd name="connsiteY0" fmla="*/ 1512715 h 1512715"/>
              <a:gd name="connsiteX1" fmla="*/ 0 w 4578988"/>
              <a:gd name="connsiteY1" fmla="*/ 1474615 h 1512715"/>
              <a:gd name="connsiteX2" fmla="*/ 566470 w 4578988"/>
              <a:gd name="connsiteY2" fmla="*/ 817376 h 1512715"/>
              <a:gd name="connsiteX3" fmla="*/ 771258 w 4578988"/>
              <a:gd name="connsiteY3" fmla="*/ 598301 h 1512715"/>
              <a:gd name="connsiteX4" fmla="*/ 1066800 w 4578988"/>
              <a:gd name="connsiteY4" fmla="*/ 377335 h 1512715"/>
              <a:gd name="connsiteX5" fmla="*/ 1276350 w 4578988"/>
              <a:gd name="connsiteY5" fmla="*/ 245890 h 1512715"/>
              <a:gd name="connsiteX6" fmla="*/ 1437322 w 4578988"/>
              <a:gd name="connsiteY6" fmla="*/ 303992 h 1512715"/>
              <a:gd name="connsiteX7" fmla="*/ 2029413 w 4578988"/>
              <a:gd name="connsiteY7" fmla="*/ 222102 h 1512715"/>
              <a:gd name="connsiteX8" fmla="*/ 2559522 w 4578988"/>
              <a:gd name="connsiteY8" fmla="*/ 303223 h 1512715"/>
              <a:gd name="connsiteX9" fmla="*/ 2586874 w 4578988"/>
              <a:gd name="connsiteY9" fmla="*/ 354563 h 1512715"/>
              <a:gd name="connsiteX10" fmla="*/ 3324706 w 4578988"/>
              <a:gd name="connsiteY10" fmla="*/ 15429 h 1512715"/>
              <a:gd name="connsiteX11" fmla="*/ 3564311 w 4578988"/>
              <a:gd name="connsiteY11" fmla="*/ 0 h 1512715"/>
              <a:gd name="connsiteX12" fmla="*/ 4578988 w 4578988"/>
              <a:gd name="connsiteY12" fmla="*/ 36575 h 1512715"/>
              <a:gd name="connsiteX0" fmla="*/ 53340 w 4033031"/>
              <a:gd name="connsiteY0" fmla="*/ 1512715 h 1512715"/>
              <a:gd name="connsiteX1" fmla="*/ 0 w 4033031"/>
              <a:gd name="connsiteY1" fmla="*/ 1474615 h 1512715"/>
              <a:gd name="connsiteX2" fmla="*/ 566470 w 4033031"/>
              <a:gd name="connsiteY2" fmla="*/ 817376 h 1512715"/>
              <a:gd name="connsiteX3" fmla="*/ 771258 w 4033031"/>
              <a:gd name="connsiteY3" fmla="*/ 598301 h 1512715"/>
              <a:gd name="connsiteX4" fmla="*/ 1066800 w 4033031"/>
              <a:gd name="connsiteY4" fmla="*/ 377335 h 1512715"/>
              <a:gd name="connsiteX5" fmla="*/ 1276350 w 4033031"/>
              <a:gd name="connsiteY5" fmla="*/ 245890 h 1512715"/>
              <a:gd name="connsiteX6" fmla="*/ 1437322 w 4033031"/>
              <a:gd name="connsiteY6" fmla="*/ 303992 h 1512715"/>
              <a:gd name="connsiteX7" fmla="*/ 2029413 w 4033031"/>
              <a:gd name="connsiteY7" fmla="*/ 222102 h 1512715"/>
              <a:gd name="connsiteX8" fmla="*/ 2559522 w 4033031"/>
              <a:gd name="connsiteY8" fmla="*/ 303223 h 1512715"/>
              <a:gd name="connsiteX9" fmla="*/ 2586874 w 4033031"/>
              <a:gd name="connsiteY9" fmla="*/ 354563 h 1512715"/>
              <a:gd name="connsiteX10" fmla="*/ 3324706 w 4033031"/>
              <a:gd name="connsiteY10" fmla="*/ 15429 h 1512715"/>
              <a:gd name="connsiteX11" fmla="*/ 3564311 w 4033031"/>
              <a:gd name="connsiteY11" fmla="*/ 0 h 1512715"/>
              <a:gd name="connsiteX12" fmla="*/ 4033031 w 4033031"/>
              <a:gd name="connsiteY12" fmla="*/ 18308 h 1512715"/>
              <a:gd name="connsiteX0" fmla="*/ 53340 w 3885742"/>
              <a:gd name="connsiteY0" fmla="*/ 1512715 h 1512715"/>
              <a:gd name="connsiteX1" fmla="*/ 0 w 3885742"/>
              <a:gd name="connsiteY1" fmla="*/ 1474615 h 1512715"/>
              <a:gd name="connsiteX2" fmla="*/ 566470 w 3885742"/>
              <a:gd name="connsiteY2" fmla="*/ 817376 h 1512715"/>
              <a:gd name="connsiteX3" fmla="*/ 771258 w 3885742"/>
              <a:gd name="connsiteY3" fmla="*/ 598301 h 1512715"/>
              <a:gd name="connsiteX4" fmla="*/ 1066800 w 3885742"/>
              <a:gd name="connsiteY4" fmla="*/ 377335 h 1512715"/>
              <a:gd name="connsiteX5" fmla="*/ 1276350 w 3885742"/>
              <a:gd name="connsiteY5" fmla="*/ 245890 h 1512715"/>
              <a:gd name="connsiteX6" fmla="*/ 1437322 w 3885742"/>
              <a:gd name="connsiteY6" fmla="*/ 303992 h 1512715"/>
              <a:gd name="connsiteX7" fmla="*/ 2029413 w 3885742"/>
              <a:gd name="connsiteY7" fmla="*/ 222102 h 1512715"/>
              <a:gd name="connsiteX8" fmla="*/ 2559522 w 3885742"/>
              <a:gd name="connsiteY8" fmla="*/ 303223 h 1512715"/>
              <a:gd name="connsiteX9" fmla="*/ 2586874 w 3885742"/>
              <a:gd name="connsiteY9" fmla="*/ 354563 h 1512715"/>
              <a:gd name="connsiteX10" fmla="*/ 3324706 w 3885742"/>
              <a:gd name="connsiteY10" fmla="*/ 15429 h 1512715"/>
              <a:gd name="connsiteX11" fmla="*/ 3564311 w 3885742"/>
              <a:gd name="connsiteY11" fmla="*/ 0 h 1512715"/>
              <a:gd name="connsiteX12" fmla="*/ 3885742 w 3885742"/>
              <a:gd name="connsiteY12" fmla="*/ 19061 h 1512715"/>
              <a:gd name="connsiteX0" fmla="*/ 53340 w 3564311"/>
              <a:gd name="connsiteY0" fmla="*/ 1512715 h 1512715"/>
              <a:gd name="connsiteX1" fmla="*/ 0 w 3564311"/>
              <a:gd name="connsiteY1" fmla="*/ 1474615 h 1512715"/>
              <a:gd name="connsiteX2" fmla="*/ 566470 w 3564311"/>
              <a:gd name="connsiteY2" fmla="*/ 817376 h 1512715"/>
              <a:gd name="connsiteX3" fmla="*/ 771258 w 3564311"/>
              <a:gd name="connsiteY3" fmla="*/ 598301 h 1512715"/>
              <a:gd name="connsiteX4" fmla="*/ 1066800 w 3564311"/>
              <a:gd name="connsiteY4" fmla="*/ 377335 h 1512715"/>
              <a:gd name="connsiteX5" fmla="*/ 1276350 w 3564311"/>
              <a:gd name="connsiteY5" fmla="*/ 245890 h 1512715"/>
              <a:gd name="connsiteX6" fmla="*/ 1437322 w 3564311"/>
              <a:gd name="connsiteY6" fmla="*/ 303992 h 1512715"/>
              <a:gd name="connsiteX7" fmla="*/ 2029413 w 3564311"/>
              <a:gd name="connsiteY7" fmla="*/ 222102 h 1512715"/>
              <a:gd name="connsiteX8" fmla="*/ 2559522 w 3564311"/>
              <a:gd name="connsiteY8" fmla="*/ 303223 h 1512715"/>
              <a:gd name="connsiteX9" fmla="*/ 2586874 w 3564311"/>
              <a:gd name="connsiteY9" fmla="*/ 354563 h 1512715"/>
              <a:gd name="connsiteX10" fmla="*/ 3324706 w 3564311"/>
              <a:gd name="connsiteY10" fmla="*/ 15429 h 1512715"/>
              <a:gd name="connsiteX11" fmla="*/ 3564311 w 3564311"/>
              <a:gd name="connsiteY11" fmla="*/ 0 h 1512715"/>
              <a:gd name="connsiteX0" fmla="*/ 53340 w 3400877"/>
              <a:gd name="connsiteY0" fmla="*/ 1497286 h 1497286"/>
              <a:gd name="connsiteX1" fmla="*/ 0 w 3400877"/>
              <a:gd name="connsiteY1" fmla="*/ 1459186 h 1497286"/>
              <a:gd name="connsiteX2" fmla="*/ 566470 w 3400877"/>
              <a:gd name="connsiteY2" fmla="*/ 801947 h 1497286"/>
              <a:gd name="connsiteX3" fmla="*/ 771258 w 3400877"/>
              <a:gd name="connsiteY3" fmla="*/ 582872 h 1497286"/>
              <a:gd name="connsiteX4" fmla="*/ 1066800 w 3400877"/>
              <a:gd name="connsiteY4" fmla="*/ 361906 h 1497286"/>
              <a:gd name="connsiteX5" fmla="*/ 1276350 w 3400877"/>
              <a:gd name="connsiteY5" fmla="*/ 230461 h 1497286"/>
              <a:gd name="connsiteX6" fmla="*/ 1437322 w 3400877"/>
              <a:gd name="connsiteY6" fmla="*/ 288563 h 1497286"/>
              <a:gd name="connsiteX7" fmla="*/ 2029413 w 3400877"/>
              <a:gd name="connsiteY7" fmla="*/ 206673 h 1497286"/>
              <a:gd name="connsiteX8" fmla="*/ 2559522 w 3400877"/>
              <a:gd name="connsiteY8" fmla="*/ 287794 h 1497286"/>
              <a:gd name="connsiteX9" fmla="*/ 2586874 w 3400877"/>
              <a:gd name="connsiteY9" fmla="*/ 339134 h 1497286"/>
              <a:gd name="connsiteX10" fmla="*/ 3324706 w 3400877"/>
              <a:gd name="connsiteY10" fmla="*/ 0 h 1497286"/>
              <a:gd name="connsiteX11" fmla="*/ 3400877 w 3400877"/>
              <a:gd name="connsiteY11" fmla="*/ 5221 h 149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00877" h="1497286">
                <a:moveTo>
                  <a:pt x="53340" y="1497286"/>
                </a:moveTo>
                <a:lnTo>
                  <a:pt x="0" y="1459186"/>
                </a:lnTo>
                <a:lnTo>
                  <a:pt x="566470" y="801947"/>
                </a:lnTo>
                <a:cubicBezTo>
                  <a:pt x="695013" y="655895"/>
                  <a:pt x="687870" y="656212"/>
                  <a:pt x="771258" y="582872"/>
                </a:cubicBezTo>
                <a:cubicBezTo>
                  <a:pt x="854646" y="509532"/>
                  <a:pt x="960393" y="431754"/>
                  <a:pt x="1066800" y="361906"/>
                </a:cubicBezTo>
                <a:lnTo>
                  <a:pt x="1276350" y="230461"/>
                </a:lnTo>
                <a:lnTo>
                  <a:pt x="1437322" y="288563"/>
                </a:lnTo>
                <a:cubicBezTo>
                  <a:pt x="1634686" y="261266"/>
                  <a:pt x="1842380" y="206801"/>
                  <a:pt x="2029413" y="206673"/>
                </a:cubicBezTo>
                <a:cubicBezTo>
                  <a:pt x="2216446" y="206545"/>
                  <a:pt x="2452158" y="275612"/>
                  <a:pt x="2559522" y="287794"/>
                </a:cubicBezTo>
                <a:lnTo>
                  <a:pt x="2586874" y="339134"/>
                </a:lnTo>
                <a:cubicBezTo>
                  <a:pt x="2742335" y="251824"/>
                  <a:pt x="3171081" y="89617"/>
                  <a:pt x="3324706" y="0"/>
                </a:cubicBezTo>
                <a:lnTo>
                  <a:pt x="3400877" y="5221"/>
                </a:lnTo>
              </a:path>
            </a:pathLst>
          </a:cu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0A49BA40-4EAD-412D-8E39-8CC087F756C9}"/>
              </a:ext>
            </a:extLst>
          </p:cNvPr>
          <p:cNvSpPr/>
          <p:nvPr/>
        </p:nvSpPr>
        <p:spPr>
          <a:xfrm rot="2511181">
            <a:off x="7087719" y="6003882"/>
            <a:ext cx="1630306" cy="343353"/>
          </a:xfrm>
          <a:custGeom>
            <a:avLst/>
            <a:gdLst>
              <a:gd name="connsiteX0" fmla="*/ 569897 w 569897"/>
              <a:gd name="connsiteY0" fmla="*/ 240506 h 245269"/>
              <a:gd name="connsiteX1" fmla="*/ 346060 w 569897"/>
              <a:gd name="connsiteY1" fmla="*/ 90488 h 245269"/>
              <a:gd name="connsiteX2" fmla="*/ 298435 w 569897"/>
              <a:gd name="connsiteY2" fmla="*/ 95250 h 245269"/>
              <a:gd name="connsiteX3" fmla="*/ 250810 w 569897"/>
              <a:gd name="connsiteY3" fmla="*/ 173831 h 245269"/>
              <a:gd name="connsiteX4" fmla="*/ 205566 w 569897"/>
              <a:gd name="connsiteY4" fmla="*/ 166688 h 245269"/>
              <a:gd name="connsiteX5" fmla="*/ 167466 w 569897"/>
              <a:gd name="connsiteY5" fmla="*/ 245269 h 245269"/>
              <a:gd name="connsiteX6" fmla="*/ 88885 w 569897"/>
              <a:gd name="connsiteY6" fmla="*/ 240506 h 245269"/>
              <a:gd name="connsiteX7" fmla="*/ 779 w 569897"/>
              <a:gd name="connsiteY7" fmla="*/ 192881 h 245269"/>
              <a:gd name="connsiteX8" fmla="*/ 53166 w 569897"/>
              <a:gd name="connsiteY8" fmla="*/ 0 h 245269"/>
              <a:gd name="connsiteX0" fmla="*/ 569897 w 569897"/>
              <a:gd name="connsiteY0" fmla="*/ 240506 h 245269"/>
              <a:gd name="connsiteX1" fmla="*/ 346060 w 569897"/>
              <a:gd name="connsiteY1" fmla="*/ 90488 h 245269"/>
              <a:gd name="connsiteX2" fmla="*/ 298435 w 569897"/>
              <a:gd name="connsiteY2" fmla="*/ 95250 h 245269"/>
              <a:gd name="connsiteX3" fmla="*/ 250810 w 569897"/>
              <a:gd name="connsiteY3" fmla="*/ 173831 h 245269"/>
              <a:gd name="connsiteX4" fmla="*/ 212710 w 569897"/>
              <a:gd name="connsiteY4" fmla="*/ 173832 h 245269"/>
              <a:gd name="connsiteX5" fmla="*/ 167466 w 569897"/>
              <a:gd name="connsiteY5" fmla="*/ 245269 h 245269"/>
              <a:gd name="connsiteX6" fmla="*/ 88885 w 569897"/>
              <a:gd name="connsiteY6" fmla="*/ 240506 h 245269"/>
              <a:gd name="connsiteX7" fmla="*/ 779 w 569897"/>
              <a:gd name="connsiteY7" fmla="*/ 192881 h 245269"/>
              <a:gd name="connsiteX8" fmla="*/ 53166 w 569897"/>
              <a:gd name="connsiteY8" fmla="*/ 0 h 245269"/>
              <a:gd name="connsiteX0" fmla="*/ 569897 w 569897"/>
              <a:gd name="connsiteY0" fmla="*/ 240506 h 240507"/>
              <a:gd name="connsiteX1" fmla="*/ 346060 w 569897"/>
              <a:gd name="connsiteY1" fmla="*/ 90488 h 240507"/>
              <a:gd name="connsiteX2" fmla="*/ 298435 w 569897"/>
              <a:gd name="connsiteY2" fmla="*/ 95250 h 240507"/>
              <a:gd name="connsiteX3" fmla="*/ 250810 w 569897"/>
              <a:gd name="connsiteY3" fmla="*/ 173831 h 240507"/>
              <a:gd name="connsiteX4" fmla="*/ 212710 w 569897"/>
              <a:gd name="connsiteY4" fmla="*/ 173832 h 240507"/>
              <a:gd name="connsiteX5" fmla="*/ 174610 w 569897"/>
              <a:gd name="connsiteY5" fmla="*/ 240507 h 240507"/>
              <a:gd name="connsiteX6" fmla="*/ 88885 w 569897"/>
              <a:gd name="connsiteY6" fmla="*/ 240506 h 240507"/>
              <a:gd name="connsiteX7" fmla="*/ 779 w 569897"/>
              <a:gd name="connsiteY7" fmla="*/ 192881 h 240507"/>
              <a:gd name="connsiteX8" fmla="*/ 53166 w 569897"/>
              <a:gd name="connsiteY8" fmla="*/ 0 h 240507"/>
              <a:gd name="connsiteX0" fmla="*/ 569986 w 569986"/>
              <a:gd name="connsiteY0" fmla="*/ 240506 h 240507"/>
              <a:gd name="connsiteX1" fmla="*/ 346149 w 569986"/>
              <a:gd name="connsiteY1" fmla="*/ 90488 h 240507"/>
              <a:gd name="connsiteX2" fmla="*/ 298524 w 569986"/>
              <a:gd name="connsiteY2" fmla="*/ 95250 h 240507"/>
              <a:gd name="connsiteX3" fmla="*/ 250899 w 569986"/>
              <a:gd name="connsiteY3" fmla="*/ 173831 h 240507"/>
              <a:gd name="connsiteX4" fmla="*/ 212799 w 569986"/>
              <a:gd name="connsiteY4" fmla="*/ 173832 h 240507"/>
              <a:gd name="connsiteX5" fmla="*/ 174699 w 569986"/>
              <a:gd name="connsiteY5" fmla="*/ 240507 h 240507"/>
              <a:gd name="connsiteX6" fmla="*/ 91355 w 569986"/>
              <a:gd name="connsiteY6" fmla="*/ 240506 h 240507"/>
              <a:gd name="connsiteX7" fmla="*/ 868 w 569986"/>
              <a:gd name="connsiteY7" fmla="*/ 192881 h 240507"/>
              <a:gd name="connsiteX8" fmla="*/ 53255 w 569986"/>
              <a:gd name="connsiteY8" fmla="*/ 0 h 240507"/>
              <a:gd name="connsiteX0" fmla="*/ 569986 w 569986"/>
              <a:gd name="connsiteY0" fmla="*/ 240506 h 240507"/>
              <a:gd name="connsiteX1" fmla="*/ 346149 w 569986"/>
              <a:gd name="connsiteY1" fmla="*/ 90488 h 240507"/>
              <a:gd name="connsiteX2" fmla="*/ 298524 w 569986"/>
              <a:gd name="connsiteY2" fmla="*/ 95250 h 240507"/>
              <a:gd name="connsiteX3" fmla="*/ 250899 w 569986"/>
              <a:gd name="connsiteY3" fmla="*/ 173831 h 240507"/>
              <a:gd name="connsiteX4" fmla="*/ 212799 w 569986"/>
              <a:gd name="connsiteY4" fmla="*/ 173832 h 240507"/>
              <a:gd name="connsiteX5" fmla="*/ 174699 w 569986"/>
              <a:gd name="connsiteY5" fmla="*/ 240507 h 240507"/>
              <a:gd name="connsiteX6" fmla="*/ 91355 w 569986"/>
              <a:gd name="connsiteY6" fmla="*/ 240506 h 240507"/>
              <a:gd name="connsiteX7" fmla="*/ 868 w 569986"/>
              <a:gd name="connsiteY7" fmla="*/ 192881 h 240507"/>
              <a:gd name="connsiteX8" fmla="*/ 53255 w 569986"/>
              <a:gd name="connsiteY8" fmla="*/ 0 h 240507"/>
              <a:gd name="connsiteX0" fmla="*/ 569118 w 569118"/>
              <a:gd name="connsiteY0" fmla="*/ 150018 h 150019"/>
              <a:gd name="connsiteX1" fmla="*/ 345281 w 569118"/>
              <a:gd name="connsiteY1" fmla="*/ 0 h 150019"/>
              <a:gd name="connsiteX2" fmla="*/ 297656 w 569118"/>
              <a:gd name="connsiteY2" fmla="*/ 4762 h 150019"/>
              <a:gd name="connsiteX3" fmla="*/ 250031 w 569118"/>
              <a:gd name="connsiteY3" fmla="*/ 83343 h 150019"/>
              <a:gd name="connsiteX4" fmla="*/ 211931 w 569118"/>
              <a:gd name="connsiteY4" fmla="*/ 83344 h 150019"/>
              <a:gd name="connsiteX5" fmla="*/ 173831 w 569118"/>
              <a:gd name="connsiteY5" fmla="*/ 150019 h 150019"/>
              <a:gd name="connsiteX6" fmla="*/ 90487 w 569118"/>
              <a:gd name="connsiteY6" fmla="*/ 150018 h 150019"/>
              <a:gd name="connsiteX7" fmla="*/ 0 w 569118"/>
              <a:gd name="connsiteY7" fmla="*/ 102393 h 150019"/>
              <a:gd name="connsiteX0" fmla="*/ 645318 w 645318"/>
              <a:gd name="connsiteY0" fmla="*/ 150018 h 150019"/>
              <a:gd name="connsiteX1" fmla="*/ 421481 w 645318"/>
              <a:gd name="connsiteY1" fmla="*/ 0 h 150019"/>
              <a:gd name="connsiteX2" fmla="*/ 373856 w 645318"/>
              <a:gd name="connsiteY2" fmla="*/ 4762 h 150019"/>
              <a:gd name="connsiteX3" fmla="*/ 326231 w 645318"/>
              <a:gd name="connsiteY3" fmla="*/ 83343 h 150019"/>
              <a:gd name="connsiteX4" fmla="*/ 288131 w 645318"/>
              <a:gd name="connsiteY4" fmla="*/ 83344 h 150019"/>
              <a:gd name="connsiteX5" fmla="*/ 250031 w 645318"/>
              <a:gd name="connsiteY5" fmla="*/ 150019 h 150019"/>
              <a:gd name="connsiteX6" fmla="*/ 166687 w 645318"/>
              <a:gd name="connsiteY6" fmla="*/ 150018 h 150019"/>
              <a:gd name="connsiteX7" fmla="*/ 0 w 645318"/>
              <a:gd name="connsiteY7" fmla="*/ 134143 h 150019"/>
              <a:gd name="connsiteX0" fmla="*/ 478631 w 478631"/>
              <a:gd name="connsiteY0" fmla="*/ 150018 h 150019"/>
              <a:gd name="connsiteX1" fmla="*/ 254794 w 478631"/>
              <a:gd name="connsiteY1" fmla="*/ 0 h 150019"/>
              <a:gd name="connsiteX2" fmla="*/ 207169 w 478631"/>
              <a:gd name="connsiteY2" fmla="*/ 4762 h 150019"/>
              <a:gd name="connsiteX3" fmla="*/ 159544 w 478631"/>
              <a:gd name="connsiteY3" fmla="*/ 83343 h 150019"/>
              <a:gd name="connsiteX4" fmla="*/ 121444 w 478631"/>
              <a:gd name="connsiteY4" fmla="*/ 83344 h 150019"/>
              <a:gd name="connsiteX5" fmla="*/ 83344 w 478631"/>
              <a:gd name="connsiteY5" fmla="*/ 150019 h 150019"/>
              <a:gd name="connsiteX6" fmla="*/ 0 w 478631"/>
              <a:gd name="connsiteY6" fmla="*/ 150018 h 150019"/>
              <a:gd name="connsiteX0" fmla="*/ 395287 w 395287"/>
              <a:gd name="connsiteY0" fmla="*/ 150018 h 150019"/>
              <a:gd name="connsiteX1" fmla="*/ 171450 w 395287"/>
              <a:gd name="connsiteY1" fmla="*/ 0 h 150019"/>
              <a:gd name="connsiteX2" fmla="*/ 123825 w 395287"/>
              <a:gd name="connsiteY2" fmla="*/ 4762 h 150019"/>
              <a:gd name="connsiteX3" fmla="*/ 76200 w 395287"/>
              <a:gd name="connsiteY3" fmla="*/ 83343 h 150019"/>
              <a:gd name="connsiteX4" fmla="*/ 38100 w 395287"/>
              <a:gd name="connsiteY4" fmla="*/ 83344 h 150019"/>
              <a:gd name="connsiteX5" fmla="*/ 0 w 395287"/>
              <a:gd name="connsiteY5" fmla="*/ 150019 h 150019"/>
              <a:gd name="connsiteX0" fmla="*/ 357187 w 357187"/>
              <a:gd name="connsiteY0" fmla="*/ 150018 h 150018"/>
              <a:gd name="connsiteX1" fmla="*/ 133350 w 357187"/>
              <a:gd name="connsiteY1" fmla="*/ 0 h 150018"/>
              <a:gd name="connsiteX2" fmla="*/ 85725 w 357187"/>
              <a:gd name="connsiteY2" fmla="*/ 4762 h 150018"/>
              <a:gd name="connsiteX3" fmla="*/ 38100 w 357187"/>
              <a:gd name="connsiteY3" fmla="*/ 83343 h 150018"/>
              <a:gd name="connsiteX4" fmla="*/ 0 w 357187"/>
              <a:gd name="connsiteY4" fmla="*/ 83344 h 150018"/>
              <a:gd name="connsiteX0" fmla="*/ 920225 w 920225"/>
              <a:gd name="connsiteY0" fmla="*/ 18758 h 132483"/>
              <a:gd name="connsiteX1" fmla="*/ 133350 w 920225"/>
              <a:gd name="connsiteY1" fmla="*/ 49139 h 132483"/>
              <a:gd name="connsiteX2" fmla="*/ 85725 w 920225"/>
              <a:gd name="connsiteY2" fmla="*/ 53901 h 132483"/>
              <a:gd name="connsiteX3" fmla="*/ 38100 w 920225"/>
              <a:gd name="connsiteY3" fmla="*/ 132482 h 132483"/>
              <a:gd name="connsiteX4" fmla="*/ 0 w 920225"/>
              <a:gd name="connsiteY4" fmla="*/ 132483 h 132483"/>
              <a:gd name="connsiteX0" fmla="*/ 1242891 w 1242891"/>
              <a:gd name="connsiteY0" fmla="*/ 140841 h 254566"/>
              <a:gd name="connsiteX1" fmla="*/ 0 w 1242891"/>
              <a:gd name="connsiteY1" fmla="*/ 0 h 254566"/>
              <a:gd name="connsiteX2" fmla="*/ 408391 w 1242891"/>
              <a:gd name="connsiteY2" fmla="*/ 175984 h 254566"/>
              <a:gd name="connsiteX3" fmla="*/ 360766 w 1242891"/>
              <a:gd name="connsiteY3" fmla="*/ 254565 h 254566"/>
              <a:gd name="connsiteX4" fmla="*/ 322666 w 1242891"/>
              <a:gd name="connsiteY4" fmla="*/ 254566 h 254566"/>
              <a:gd name="connsiteX0" fmla="*/ 1420773 w 1420773"/>
              <a:gd name="connsiteY0" fmla="*/ 343353 h 457078"/>
              <a:gd name="connsiteX1" fmla="*/ 177882 w 1420773"/>
              <a:gd name="connsiteY1" fmla="*/ 202512 h 457078"/>
              <a:gd name="connsiteX2" fmla="*/ 0 w 1420773"/>
              <a:gd name="connsiteY2" fmla="*/ 0 h 457078"/>
              <a:gd name="connsiteX3" fmla="*/ 538648 w 1420773"/>
              <a:gd name="connsiteY3" fmla="*/ 457077 h 457078"/>
              <a:gd name="connsiteX4" fmla="*/ 500548 w 1420773"/>
              <a:gd name="connsiteY4" fmla="*/ 457078 h 457078"/>
              <a:gd name="connsiteX0" fmla="*/ 1521852 w 1521852"/>
              <a:gd name="connsiteY0" fmla="*/ 343353 h 457078"/>
              <a:gd name="connsiteX1" fmla="*/ 278961 w 1521852"/>
              <a:gd name="connsiteY1" fmla="*/ 202512 h 457078"/>
              <a:gd name="connsiteX2" fmla="*/ 101079 w 1521852"/>
              <a:gd name="connsiteY2" fmla="*/ 0 h 457078"/>
              <a:gd name="connsiteX3" fmla="*/ 0 w 1521852"/>
              <a:gd name="connsiteY3" fmla="*/ 28425 h 457078"/>
              <a:gd name="connsiteX4" fmla="*/ 601627 w 1521852"/>
              <a:gd name="connsiteY4" fmla="*/ 457078 h 457078"/>
              <a:gd name="connsiteX0" fmla="*/ 1630306 w 1630306"/>
              <a:gd name="connsiteY0" fmla="*/ 343353 h 343353"/>
              <a:gd name="connsiteX1" fmla="*/ 387415 w 1630306"/>
              <a:gd name="connsiteY1" fmla="*/ 202512 h 343353"/>
              <a:gd name="connsiteX2" fmla="*/ 209533 w 1630306"/>
              <a:gd name="connsiteY2" fmla="*/ 0 h 343353"/>
              <a:gd name="connsiteX3" fmla="*/ 108454 w 1630306"/>
              <a:gd name="connsiteY3" fmla="*/ 28425 h 343353"/>
              <a:gd name="connsiteX4" fmla="*/ 0 w 1630306"/>
              <a:gd name="connsiteY4" fmla="*/ 40297 h 34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06" h="343353">
                <a:moveTo>
                  <a:pt x="1630306" y="343353"/>
                </a:moveTo>
                <a:cubicBezTo>
                  <a:pt x="1542200" y="280448"/>
                  <a:pt x="435040" y="226721"/>
                  <a:pt x="387415" y="202512"/>
                </a:cubicBezTo>
                <a:lnTo>
                  <a:pt x="209533" y="0"/>
                </a:lnTo>
                <a:lnTo>
                  <a:pt x="108454" y="28425"/>
                </a:lnTo>
                <a:lnTo>
                  <a:pt x="0" y="40297"/>
                </a:lnTo>
              </a:path>
            </a:pathLst>
          </a:custGeom>
          <a:ln w="38100">
            <a:solidFill>
              <a:srgbClr val="FFFF00"/>
            </a:solidFill>
            <a:prstDash val="dash"/>
          </a:ln>
          <a:effectLst>
            <a:outerShdw blurRad="38100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43">
            <a:extLst>
              <a:ext uri="{FF2B5EF4-FFF2-40B4-BE49-F238E27FC236}">
                <a16:creationId xmlns:a16="http://schemas.microsoft.com/office/drawing/2014/main" id="{B6A5B890-7FD0-49C3-9C0C-A79457ADDCA6}"/>
              </a:ext>
            </a:extLst>
          </p:cNvPr>
          <p:cNvSpPr/>
          <p:nvPr/>
        </p:nvSpPr>
        <p:spPr>
          <a:xfrm rot="20611140">
            <a:off x="4163361" y="2802217"/>
            <a:ext cx="797893" cy="353705"/>
          </a:xfrm>
          <a:custGeom>
            <a:avLst/>
            <a:gdLst>
              <a:gd name="connsiteX0" fmla="*/ 0 w 1081833"/>
              <a:gd name="connsiteY0" fmla="*/ 0 h 165217"/>
              <a:gd name="connsiteX1" fmla="*/ 1081833 w 1081833"/>
              <a:gd name="connsiteY1" fmla="*/ 0 h 165217"/>
              <a:gd name="connsiteX2" fmla="*/ 1081833 w 1081833"/>
              <a:gd name="connsiteY2" fmla="*/ 165217 h 165217"/>
              <a:gd name="connsiteX3" fmla="*/ 0 w 1081833"/>
              <a:gd name="connsiteY3" fmla="*/ 165217 h 165217"/>
              <a:gd name="connsiteX4" fmla="*/ 0 w 1081833"/>
              <a:gd name="connsiteY4" fmla="*/ 0 h 165217"/>
              <a:gd name="connsiteX0" fmla="*/ 0 w 1081833"/>
              <a:gd name="connsiteY0" fmla="*/ 0 h 169208"/>
              <a:gd name="connsiteX1" fmla="*/ 1081833 w 1081833"/>
              <a:gd name="connsiteY1" fmla="*/ 0 h 169208"/>
              <a:gd name="connsiteX2" fmla="*/ 1081833 w 1081833"/>
              <a:gd name="connsiteY2" fmla="*/ 165217 h 169208"/>
              <a:gd name="connsiteX3" fmla="*/ 2597 w 1081833"/>
              <a:gd name="connsiteY3" fmla="*/ 169208 h 169208"/>
              <a:gd name="connsiteX4" fmla="*/ 0 w 1081833"/>
              <a:gd name="connsiteY4" fmla="*/ 0 h 169208"/>
              <a:gd name="connsiteX0" fmla="*/ 0 w 1087123"/>
              <a:gd name="connsiteY0" fmla="*/ 0 h 195844"/>
              <a:gd name="connsiteX1" fmla="*/ 1081833 w 1087123"/>
              <a:gd name="connsiteY1" fmla="*/ 0 h 195844"/>
              <a:gd name="connsiteX2" fmla="*/ 1087123 w 1087123"/>
              <a:gd name="connsiteY2" fmla="*/ 195800 h 195844"/>
              <a:gd name="connsiteX3" fmla="*/ 2597 w 1087123"/>
              <a:gd name="connsiteY3" fmla="*/ 169208 h 195844"/>
              <a:gd name="connsiteX4" fmla="*/ 0 w 1087123"/>
              <a:gd name="connsiteY4" fmla="*/ 0 h 195844"/>
              <a:gd name="connsiteX0" fmla="*/ 0 w 1087123"/>
              <a:gd name="connsiteY0" fmla="*/ 0 h 195844"/>
              <a:gd name="connsiteX1" fmla="*/ 1082085 w 1087123"/>
              <a:gd name="connsiteY1" fmla="*/ 53364 h 195844"/>
              <a:gd name="connsiteX2" fmla="*/ 1087123 w 1087123"/>
              <a:gd name="connsiteY2" fmla="*/ 195800 h 195844"/>
              <a:gd name="connsiteX3" fmla="*/ 2597 w 1087123"/>
              <a:gd name="connsiteY3" fmla="*/ 169208 h 195844"/>
              <a:gd name="connsiteX4" fmla="*/ 0 w 1087123"/>
              <a:gd name="connsiteY4" fmla="*/ 0 h 195844"/>
              <a:gd name="connsiteX0" fmla="*/ 10594 w 1084570"/>
              <a:gd name="connsiteY0" fmla="*/ 0 h 168714"/>
              <a:gd name="connsiteX1" fmla="*/ 1079532 w 1084570"/>
              <a:gd name="connsiteY1" fmla="*/ 26234 h 168714"/>
              <a:gd name="connsiteX2" fmla="*/ 1084570 w 1084570"/>
              <a:gd name="connsiteY2" fmla="*/ 168670 h 168714"/>
              <a:gd name="connsiteX3" fmla="*/ 44 w 1084570"/>
              <a:gd name="connsiteY3" fmla="*/ 142078 h 168714"/>
              <a:gd name="connsiteX4" fmla="*/ 10594 w 1084570"/>
              <a:gd name="connsiteY4" fmla="*/ 0 h 168714"/>
              <a:gd name="connsiteX0" fmla="*/ 10594 w 1084570"/>
              <a:gd name="connsiteY0" fmla="*/ 0 h 168714"/>
              <a:gd name="connsiteX1" fmla="*/ 585102 w 1084570"/>
              <a:gd name="connsiteY1" fmla="*/ 17231 h 168714"/>
              <a:gd name="connsiteX2" fmla="*/ 1084570 w 1084570"/>
              <a:gd name="connsiteY2" fmla="*/ 168670 h 168714"/>
              <a:gd name="connsiteX3" fmla="*/ 44 w 1084570"/>
              <a:gd name="connsiteY3" fmla="*/ 142078 h 168714"/>
              <a:gd name="connsiteX4" fmla="*/ 10594 w 1084570"/>
              <a:gd name="connsiteY4" fmla="*/ 0 h 168714"/>
              <a:gd name="connsiteX0" fmla="*/ 10594 w 585102"/>
              <a:gd name="connsiteY0" fmla="*/ 0 h 164894"/>
              <a:gd name="connsiteX1" fmla="*/ 585102 w 585102"/>
              <a:gd name="connsiteY1" fmla="*/ 17231 h 164894"/>
              <a:gd name="connsiteX2" fmla="*/ 578356 w 585102"/>
              <a:gd name="connsiteY2" fmla="*/ 164844 h 164894"/>
              <a:gd name="connsiteX3" fmla="*/ 44 w 585102"/>
              <a:gd name="connsiteY3" fmla="*/ 142078 h 164894"/>
              <a:gd name="connsiteX4" fmla="*/ 10594 w 585102"/>
              <a:gd name="connsiteY4" fmla="*/ 0 h 164894"/>
              <a:gd name="connsiteX0" fmla="*/ 119542 w 585064"/>
              <a:gd name="connsiteY0" fmla="*/ -1 h 165472"/>
              <a:gd name="connsiteX1" fmla="*/ 585064 w 585064"/>
              <a:gd name="connsiteY1" fmla="*/ 17809 h 165472"/>
              <a:gd name="connsiteX2" fmla="*/ 578318 w 585064"/>
              <a:gd name="connsiteY2" fmla="*/ 165422 h 165472"/>
              <a:gd name="connsiteX3" fmla="*/ 6 w 585064"/>
              <a:gd name="connsiteY3" fmla="*/ 142656 h 165472"/>
              <a:gd name="connsiteX4" fmla="*/ 119542 w 585064"/>
              <a:gd name="connsiteY4" fmla="*/ -1 h 165472"/>
              <a:gd name="connsiteX0" fmla="*/ 50517 w 516039"/>
              <a:gd name="connsiteY0" fmla="*/ 0 h 165474"/>
              <a:gd name="connsiteX1" fmla="*/ 516039 w 516039"/>
              <a:gd name="connsiteY1" fmla="*/ 17810 h 165474"/>
              <a:gd name="connsiteX2" fmla="*/ 509293 w 516039"/>
              <a:gd name="connsiteY2" fmla="*/ 165423 h 165474"/>
              <a:gd name="connsiteX3" fmla="*/ 11 w 516039"/>
              <a:gd name="connsiteY3" fmla="*/ 143177 h 165474"/>
              <a:gd name="connsiteX4" fmla="*/ 50517 w 516039"/>
              <a:gd name="connsiteY4" fmla="*/ 0 h 165474"/>
              <a:gd name="connsiteX0" fmla="*/ 50517 w 516039"/>
              <a:gd name="connsiteY0" fmla="*/ 0 h 290413"/>
              <a:gd name="connsiteX1" fmla="*/ 516039 w 516039"/>
              <a:gd name="connsiteY1" fmla="*/ 17810 h 290413"/>
              <a:gd name="connsiteX2" fmla="*/ 463561 w 516039"/>
              <a:gd name="connsiteY2" fmla="*/ 290405 h 290413"/>
              <a:gd name="connsiteX3" fmla="*/ 11 w 516039"/>
              <a:gd name="connsiteY3" fmla="*/ 143177 h 290413"/>
              <a:gd name="connsiteX4" fmla="*/ 50517 w 516039"/>
              <a:gd name="connsiteY4" fmla="*/ 0 h 290413"/>
              <a:gd name="connsiteX0" fmla="*/ 50517 w 506550"/>
              <a:gd name="connsiteY0" fmla="*/ 0 h 290413"/>
              <a:gd name="connsiteX1" fmla="*/ 506550 w 506550"/>
              <a:gd name="connsiteY1" fmla="*/ 124813 h 290413"/>
              <a:gd name="connsiteX2" fmla="*/ 463561 w 506550"/>
              <a:gd name="connsiteY2" fmla="*/ 290405 h 290413"/>
              <a:gd name="connsiteX3" fmla="*/ 11 w 506550"/>
              <a:gd name="connsiteY3" fmla="*/ 143177 h 290413"/>
              <a:gd name="connsiteX4" fmla="*/ 50517 w 506550"/>
              <a:gd name="connsiteY4" fmla="*/ 0 h 290413"/>
              <a:gd name="connsiteX0" fmla="*/ 39509 w 495542"/>
              <a:gd name="connsiteY0" fmla="*/ 0 h 290415"/>
              <a:gd name="connsiteX1" fmla="*/ 495542 w 495542"/>
              <a:gd name="connsiteY1" fmla="*/ 124813 h 290415"/>
              <a:gd name="connsiteX2" fmla="*/ 452553 w 495542"/>
              <a:gd name="connsiteY2" fmla="*/ 290405 h 290415"/>
              <a:gd name="connsiteX3" fmla="*/ 14 w 495542"/>
              <a:gd name="connsiteY3" fmla="*/ 167132 h 290415"/>
              <a:gd name="connsiteX4" fmla="*/ 39509 w 495542"/>
              <a:gd name="connsiteY4" fmla="*/ 0 h 290415"/>
              <a:gd name="connsiteX0" fmla="*/ 39509 w 495542"/>
              <a:gd name="connsiteY0" fmla="*/ 0 h 290439"/>
              <a:gd name="connsiteX1" fmla="*/ 495542 w 495542"/>
              <a:gd name="connsiteY1" fmla="*/ 124813 h 290439"/>
              <a:gd name="connsiteX2" fmla="*/ 452553 w 495542"/>
              <a:gd name="connsiteY2" fmla="*/ 290405 h 290439"/>
              <a:gd name="connsiteX3" fmla="*/ 14 w 495542"/>
              <a:gd name="connsiteY3" fmla="*/ 167132 h 290439"/>
              <a:gd name="connsiteX4" fmla="*/ 39509 w 495542"/>
              <a:gd name="connsiteY4" fmla="*/ 0 h 29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542" h="290439">
                <a:moveTo>
                  <a:pt x="39509" y="0"/>
                </a:moveTo>
                <a:lnTo>
                  <a:pt x="495542" y="124813"/>
                </a:lnTo>
                <a:lnTo>
                  <a:pt x="452553" y="290405"/>
                </a:lnTo>
                <a:cubicBezTo>
                  <a:pt x="92808" y="291735"/>
                  <a:pt x="297510" y="254852"/>
                  <a:pt x="14" y="167132"/>
                </a:cubicBezTo>
                <a:cubicBezTo>
                  <a:pt x="-852" y="110729"/>
                  <a:pt x="40375" y="56403"/>
                  <a:pt x="39509" y="0"/>
                </a:cubicBezTo>
                <a:close/>
              </a:path>
            </a:pathLst>
          </a:custGeom>
          <a:noFill/>
          <a:ln w="38100"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05A162-9BD1-48C6-A016-759DC94A3A25}"/>
              </a:ext>
            </a:extLst>
          </p:cNvPr>
          <p:cNvSpPr/>
          <p:nvPr/>
        </p:nvSpPr>
        <p:spPr>
          <a:xfrm rot="2511181">
            <a:off x="7479363" y="4601031"/>
            <a:ext cx="267074" cy="972062"/>
          </a:xfrm>
          <a:custGeom>
            <a:avLst/>
            <a:gdLst>
              <a:gd name="connsiteX0" fmla="*/ 569897 w 569897"/>
              <a:gd name="connsiteY0" fmla="*/ 240506 h 245269"/>
              <a:gd name="connsiteX1" fmla="*/ 346060 w 569897"/>
              <a:gd name="connsiteY1" fmla="*/ 90488 h 245269"/>
              <a:gd name="connsiteX2" fmla="*/ 298435 w 569897"/>
              <a:gd name="connsiteY2" fmla="*/ 95250 h 245269"/>
              <a:gd name="connsiteX3" fmla="*/ 250810 w 569897"/>
              <a:gd name="connsiteY3" fmla="*/ 173831 h 245269"/>
              <a:gd name="connsiteX4" fmla="*/ 205566 w 569897"/>
              <a:gd name="connsiteY4" fmla="*/ 166688 h 245269"/>
              <a:gd name="connsiteX5" fmla="*/ 167466 w 569897"/>
              <a:gd name="connsiteY5" fmla="*/ 245269 h 245269"/>
              <a:gd name="connsiteX6" fmla="*/ 88885 w 569897"/>
              <a:gd name="connsiteY6" fmla="*/ 240506 h 245269"/>
              <a:gd name="connsiteX7" fmla="*/ 779 w 569897"/>
              <a:gd name="connsiteY7" fmla="*/ 192881 h 245269"/>
              <a:gd name="connsiteX8" fmla="*/ 53166 w 569897"/>
              <a:gd name="connsiteY8" fmla="*/ 0 h 245269"/>
              <a:gd name="connsiteX0" fmla="*/ 569897 w 569897"/>
              <a:gd name="connsiteY0" fmla="*/ 240506 h 245269"/>
              <a:gd name="connsiteX1" fmla="*/ 346060 w 569897"/>
              <a:gd name="connsiteY1" fmla="*/ 90488 h 245269"/>
              <a:gd name="connsiteX2" fmla="*/ 298435 w 569897"/>
              <a:gd name="connsiteY2" fmla="*/ 95250 h 245269"/>
              <a:gd name="connsiteX3" fmla="*/ 250810 w 569897"/>
              <a:gd name="connsiteY3" fmla="*/ 173831 h 245269"/>
              <a:gd name="connsiteX4" fmla="*/ 212710 w 569897"/>
              <a:gd name="connsiteY4" fmla="*/ 173832 h 245269"/>
              <a:gd name="connsiteX5" fmla="*/ 167466 w 569897"/>
              <a:gd name="connsiteY5" fmla="*/ 245269 h 245269"/>
              <a:gd name="connsiteX6" fmla="*/ 88885 w 569897"/>
              <a:gd name="connsiteY6" fmla="*/ 240506 h 245269"/>
              <a:gd name="connsiteX7" fmla="*/ 779 w 569897"/>
              <a:gd name="connsiteY7" fmla="*/ 192881 h 245269"/>
              <a:gd name="connsiteX8" fmla="*/ 53166 w 569897"/>
              <a:gd name="connsiteY8" fmla="*/ 0 h 245269"/>
              <a:gd name="connsiteX0" fmla="*/ 569897 w 569897"/>
              <a:gd name="connsiteY0" fmla="*/ 240506 h 240507"/>
              <a:gd name="connsiteX1" fmla="*/ 346060 w 569897"/>
              <a:gd name="connsiteY1" fmla="*/ 90488 h 240507"/>
              <a:gd name="connsiteX2" fmla="*/ 298435 w 569897"/>
              <a:gd name="connsiteY2" fmla="*/ 95250 h 240507"/>
              <a:gd name="connsiteX3" fmla="*/ 250810 w 569897"/>
              <a:gd name="connsiteY3" fmla="*/ 173831 h 240507"/>
              <a:gd name="connsiteX4" fmla="*/ 212710 w 569897"/>
              <a:gd name="connsiteY4" fmla="*/ 173832 h 240507"/>
              <a:gd name="connsiteX5" fmla="*/ 174610 w 569897"/>
              <a:gd name="connsiteY5" fmla="*/ 240507 h 240507"/>
              <a:gd name="connsiteX6" fmla="*/ 88885 w 569897"/>
              <a:gd name="connsiteY6" fmla="*/ 240506 h 240507"/>
              <a:gd name="connsiteX7" fmla="*/ 779 w 569897"/>
              <a:gd name="connsiteY7" fmla="*/ 192881 h 240507"/>
              <a:gd name="connsiteX8" fmla="*/ 53166 w 569897"/>
              <a:gd name="connsiteY8" fmla="*/ 0 h 240507"/>
              <a:gd name="connsiteX0" fmla="*/ 569986 w 569986"/>
              <a:gd name="connsiteY0" fmla="*/ 240506 h 240507"/>
              <a:gd name="connsiteX1" fmla="*/ 346149 w 569986"/>
              <a:gd name="connsiteY1" fmla="*/ 90488 h 240507"/>
              <a:gd name="connsiteX2" fmla="*/ 298524 w 569986"/>
              <a:gd name="connsiteY2" fmla="*/ 95250 h 240507"/>
              <a:gd name="connsiteX3" fmla="*/ 250899 w 569986"/>
              <a:gd name="connsiteY3" fmla="*/ 173831 h 240507"/>
              <a:gd name="connsiteX4" fmla="*/ 212799 w 569986"/>
              <a:gd name="connsiteY4" fmla="*/ 173832 h 240507"/>
              <a:gd name="connsiteX5" fmla="*/ 174699 w 569986"/>
              <a:gd name="connsiteY5" fmla="*/ 240507 h 240507"/>
              <a:gd name="connsiteX6" fmla="*/ 91355 w 569986"/>
              <a:gd name="connsiteY6" fmla="*/ 240506 h 240507"/>
              <a:gd name="connsiteX7" fmla="*/ 868 w 569986"/>
              <a:gd name="connsiteY7" fmla="*/ 192881 h 240507"/>
              <a:gd name="connsiteX8" fmla="*/ 53255 w 569986"/>
              <a:gd name="connsiteY8" fmla="*/ 0 h 240507"/>
              <a:gd name="connsiteX0" fmla="*/ 569986 w 569986"/>
              <a:gd name="connsiteY0" fmla="*/ 240506 h 240507"/>
              <a:gd name="connsiteX1" fmla="*/ 346149 w 569986"/>
              <a:gd name="connsiteY1" fmla="*/ 90488 h 240507"/>
              <a:gd name="connsiteX2" fmla="*/ 298524 w 569986"/>
              <a:gd name="connsiteY2" fmla="*/ 95250 h 240507"/>
              <a:gd name="connsiteX3" fmla="*/ 250899 w 569986"/>
              <a:gd name="connsiteY3" fmla="*/ 173831 h 240507"/>
              <a:gd name="connsiteX4" fmla="*/ 212799 w 569986"/>
              <a:gd name="connsiteY4" fmla="*/ 173832 h 240507"/>
              <a:gd name="connsiteX5" fmla="*/ 174699 w 569986"/>
              <a:gd name="connsiteY5" fmla="*/ 240507 h 240507"/>
              <a:gd name="connsiteX6" fmla="*/ 91355 w 569986"/>
              <a:gd name="connsiteY6" fmla="*/ 240506 h 240507"/>
              <a:gd name="connsiteX7" fmla="*/ 868 w 569986"/>
              <a:gd name="connsiteY7" fmla="*/ 192881 h 240507"/>
              <a:gd name="connsiteX8" fmla="*/ 53255 w 569986"/>
              <a:gd name="connsiteY8" fmla="*/ 0 h 240507"/>
              <a:gd name="connsiteX0" fmla="*/ 569118 w 569118"/>
              <a:gd name="connsiteY0" fmla="*/ 150018 h 150019"/>
              <a:gd name="connsiteX1" fmla="*/ 345281 w 569118"/>
              <a:gd name="connsiteY1" fmla="*/ 0 h 150019"/>
              <a:gd name="connsiteX2" fmla="*/ 297656 w 569118"/>
              <a:gd name="connsiteY2" fmla="*/ 4762 h 150019"/>
              <a:gd name="connsiteX3" fmla="*/ 250031 w 569118"/>
              <a:gd name="connsiteY3" fmla="*/ 83343 h 150019"/>
              <a:gd name="connsiteX4" fmla="*/ 211931 w 569118"/>
              <a:gd name="connsiteY4" fmla="*/ 83344 h 150019"/>
              <a:gd name="connsiteX5" fmla="*/ 173831 w 569118"/>
              <a:gd name="connsiteY5" fmla="*/ 150019 h 150019"/>
              <a:gd name="connsiteX6" fmla="*/ 90487 w 569118"/>
              <a:gd name="connsiteY6" fmla="*/ 150018 h 150019"/>
              <a:gd name="connsiteX7" fmla="*/ 0 w 569118"/>
              <a:gd name="connsiteY7" fmla="*/ 102393 h 150019"/>
              <a:gd name="connsiteX0" fmla="*/ 645318 w 645318"/>
              <a:gd name="connsiteY0" fmla="*/ 150018 h 150019"/>
              <a:gd name="connsiteX1" fmla="*/ 421481 w 645318"/>
              <a:gd name="connsiteY1" fmla="*/ 0 h 150019"/>
              <a:gd name="connsiteX2" fmla="*/ 373856 w 645318"/>
              <a:gd name="connsiteY2" fmla="*/ 4762 h 150019"/>
              <a:gd name="connsiteX3" fmla="*/ 326231 w 645318"/>
              <a:gd name="connsiteY3" fmla="*/ 83343 h 150019"/>
              <a:gd name="connsiteX4" fmla="*/ 288131 w 645318"/>
              <a:gd name="connsiteY4" fmla="*/ 83344 h 150019"/>
              <a:gd name="connsiteX5" fmla="*/ 250031 w 645318"/>
              <a:gd name="connsiteY5" fmla="*/ 150019 h 150019"/>
              <a:gd name="connsiteX6" fmla="*/ 166687 w 645318"/>
              <a:gd name="connsiteY6" fmla="*/ 150018 h 150019"/>
              <a:gd name="connsiteX7" fmla="*/ 0 w 645318"/>
              <a:gd name="connsiteY7" fmla="*/ 134143 h 150019"/>
              <a:gd name="connsiteX0" fmla="*/ 478631 w 478631"/>
              <a:gd name="connsiteY0" fmla="*/ 150018 h 150019"/>
              <a:gd name="connsiteX1" fmla="*/ 254794 w 478631"/>
              <a:gd name="connsiteY1" fmla="*/ 0 h 150019"/>
              <a:gd name="connsiteX2" fmla="*/ 207169 w 478631"/>
              <a:gd name="connsiteY2" fmla="*/ 4762 h 150019"/>
              <a:gd name="connsiteX3" fmla="*/ 159544 w 478631"/>
              <a:gd name="connsiteY3" fmla="*/ 83343 h 150019"/>
              <a:gd name="connsiteX4" fmla="*/ 121444 w 478631"/>
              <a:gd name="connsiteY4" fmla="*/ 83344 h 150019"/>
              <a:gd name="connsiteX5" fmla="*/ 83344 w 478631"/>
              <a:gd name="connsiteY5" fmla="*/ 150019 h 150019"/>
              <a:gd name="connsiteX6" fmla="*/ 0 w 478631"/>
              <a:gd name="connsiteY6" fmla="*/ 150018 h 150019"/>
              <a:gd name="connsiteX0" fmla="*/ 395287 w 395287"/>
              <a:gd name="connsiteY0" fmla="*/ 150018 h 150019"/>
              <a:gd name="connsiteX1" fmla="*/ 171450 w 395287"/>
              <a:gd name="connsiteY1" fmla="*/ 0 h 150019"/>
              <a:gd name="connsiteX2" fmla="*/ 123825 w 395287"/>
              <a:gd name="connsiteY2" fmla="*/ 4762 h 150019"/>
              <a:gd name="connsiteX3" fmla="*/ 76200 w 395287"/>
              <a:gd name="connsiteY3" fmla="*/ 83343 h 150019"/>
              <a:gd name="connsiteX4" fmla="*/ 38100 w 395287"/>
              <a:gd name="connsiteY4" fmla="*/ 83344 h 150019"/>
              <a:gd name="connsiteX5" fmla="*/ 0 w 395287"/>
              <a:gd name="connsiteY5" fmla="*/ 150019 h 150019"/>
              <a:gd name="connsiteX0" fmla="*/ 357187 w 357187"/>
              <a:gd name="connsiteY0" fmla="*/ 150018 h 150018"/>
              <a:gd name="connsiteX1" fmla="*/ 133350 w 357187"/>
              <a:gd name="connsiteY1" fmla="*/ 0 h 150018"/>
              <a:gd name="connsiteX2" fmla="*/ 85725 w 357187"/>
              <a:gd name="connsiteY2" fmla="*/ 4762 h 150018"/>
              <a:gd name="connsiteX3" fmla="*/ 38100 w 357187"/>
              <a:gd name="connsiteY3" fmla="*/ 83343 h 150018"/>
              <a:gd name="connsiteX4" fmla="*/ 0 w 357187"/>
              <a:gd name="connsiteY4" fmla="*/ 83344 h 150018"/>
              <a:gd name="connsiteX0" fmla="*/ 357187 w 357187"/>
              <a:gd name="connsiteY0" fmla="*/ 1008385 h 1008385"/>
              <a:gd name="connsiteX1" fmla="*/ 163680 w 357187"/>
              <a:gd name="connsiteY1" fmla="*/ 0 h 1008385"/>
              <a:gd name="connsiteX2" fmla="*/ 85725 w 357187"/>
              <a:gd name="connsiteY2" fmla="*/ 863129 h 1008385"/>
              <a:gd name="connsiteX3" fmla="*/ 38100 w 357187"/>
              <a:gd name="connsiteY3" fmla="*/ 941710 h 1008385"/>
              <a:gd name="connsiteX4" fmla="*/ 0 w 357187"/>
              <a:gd name="connsiteY4" fmla="*/ 941711 h 1008385"/>
              <a:gd name="connsiteX0" fmla="*/ 357187 w 357187"/>
              <a:gd name="connsiteY0" fmla="*/ 1008385 h 1008385"/>
              <a:gd name="connsiteX1" fmla="*/ 163680 w 357187"/>
              <a:gd name="connsiteY1" fmla="*/ 0 h 1008385"/>
              <a:gd name="connsiteX2" fmla="*/ 90113 w 357187"/>
              <a:gd name="connsiteY2" fmla="*/ 47181 h 1008385"/>
              <a:gd name="connsiteX3" fmla="*/ 38100 w 357187"/>
              <a:gd name="connsiteY3" fmla="*/ 941710 h 1008385"/>
              <a:gd name="connsiteX4" fmla="*/ 0 w 357187"/>
              <a:gd name="connsiteY4" fmla="*/ 941711 h 1008385"/>
              <a:gd name="connsiteX0" fmla="*/ 357187 w 357187"/>
              <a:gd name="connsiteY0" fmla="*/ 972062 h 972062"/>
              <a:gd name="connsiteX1" fmla="*/ 180234 w 357187"/>
              <a:gd name="connsiteY1" fmla="*/ 0 h 972062"/>
              <a:gd name="connsiteX2" fmla="*/ 90113 w 357187"/>
              <a:gd name="connsiteY2" fmla="*/ 10858 h 972062"/>
              <a:gd name="connsiteX3" fmla="*/ 38100 w 357187"/>
              <a:gd name="connsiteY3" fmla="*/ 905387 h 972062"/>
              <a:gd name="connsiteX4" fmla="*/ 0 w 357187"/>
              <a:gd name="connsiteY4" fmla="*/ 905388 h 972062"/>
              <a:gd name="connsiteX0" fmla="*/ 357187 w 357187"/>
              <a:gd name="connsiteY0" fmla="*/ 972062 h 972062"/>
              <a:gd name="connsiteX1" fmla="*/ 180234 w 357187"/>
              <a:gd name="connsiteY1" fmla="*/ 0 h 972062"/>
              <a:gd name="connsiteX2" fmla="*/ 90113 w 357187"/>
              <a:gd name="connsiteY2" fmla="*/ 10858 h 972062"/>
              <a:gd name="connsiteX3" fmla="*/ 38100 w 357187"/>
              <a:gd name="connsiteY3" fmla="*/ 905387 h 972062"/>
              <a:gd name="connsiteX4" fmla="*/ 0 w 357187"/>
              <a:gd name="connsiteY4" fmla="*/ 905388 h 972062"/>
              <a:gd name="connsiteX0" fmla="*/ 357187 w 357187"/>
              <a:gd name="connsiteY0" fmla="*/ 972062 h 972062"/>
              <a:gd name="connsiteX1" fmla="*/ 180234 w 357187"/>
              <a:gd name="connsiteY1" fmla="*/ 0 h 972062"/>
              <a:gd name="connsiteX2" fmla="*/ 90113 w 357187"/>
              <a:gd name="connsiteY2" fmla="*/ 10858 h 972062"/>
              <a:gd name="connsiteX3" fmla="*/ 0 w 357187"/>
              <a:gd name="connsiteY3" fmla="*/ 905388 h 972062"/>
              <a:gd name="connsiteX0" fmla="*/ 267074 w 267074"/>
              <a:gd name="connsiteY0" fmla="*/ 972062 h 972062"/>
              <a:gd name="connsiteX1" fmla="*/ 90121 w 267074"/>
              <a:gd name="connsiteY1" fmla="*/ 0 h 972062"/>
              <a:gd name="connsiteX2" fmla="*/ 0 w 267074"/>
              <a:gd name="connsiteY2" fmla="*/ 10858 h 97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74" h="972062">
                <a:moveTo>
                  <a:pt x="267074" y="972062"/>
                </a:moveTo>
                <a:lnTo>
                  <a:pt x="90121" y="0"/>
                </a:lnTo>
                <a:lnTo>
                  <a:pt x="0" y="10858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95D02E5E-6292-401C-A906-E4458AD35F91}"/>
              </a:ext>
            </a:extLst>
          </p:cNvPr>
          <p:cNvSpPr/>
          <p:nvPr/>
        </p:nvSpPr>
        <p:spPr>
          <a:xfrm rot="2511181">
            <a:off x="6854106" y="4270161"/>
            <a:ext cx="1077298" cy="118965"/>
          </a:xfrm>
          <a:custGeom>
            <a:avLst/>
            <a:gdLst>
              <a:gd name="connsiteX0" fmla="*/ 569897 w 569897"/>
              <a:gd name="connsiteY0" fmla="*/ 240506 h 245269"/>
              <a:gd name="connsiteX1" fmla="*/ 346060 w 569897"/>
              <a:gd name="connsiteY1" fmla="*/ 90488 h 245269"/>
              <a:gd name="connsiteX2" fmla="*/ 298435 w 569897"/>
              <a:gd name="connsiteY2" fmla="*/ 95250 h 245269"/>
              <a:gd name="connsiteX3" fmla="*/ 250810 w 569897"/>
              <a:gd name="connsiteY3" fmla="*/ 173831 h 245269"/>
              <a:gd name="connsiteX4" fmla="*/ 205566 w 569897"/>
              <a:gd name="connsiteY4" fmla="*/ 166688 h 245269"/>
              <a:gd name="connsiteX5" fmla="*/ 167466 w 569897"/>
              <a:gd name="connsiteY5" fmla="*/ 245269 h 245269"/>
              <a:gd name="connsiteX6" fmla="*/ 88885 w 569897"/>
              <a:gd name="connsiteY6" fmla="*/ 240506 h 245269"/>
              <a:gd name="connsiteX7" fmla="*/ 779 w 569897"/>
              <a:gd name="connsiteY7" fmla="*/ 192881 h 245269"/>
              <a:gd name="connsiteX8" fmla="*/ 53166 w 569897"/>
              <a:gd name="connsiteY8" fmla="*/ 0 h 245269"/>
              <a:gd name="connsiteX0" fmla="*/ 569897 w 569897"/>
              <a:gd name="connsiteY0" fmla="*/ 240506 h 245269"/>
              <a:gd name="connsiteX1" fmla="*/ 346060 w 569897"/>
              <a:gd name="connsiteY1" fmla="*/ 90488 h 245269"/>
              <a:gd name="connsiteX2" fmla="*/ 298435 w 569897"/>
              <a:gd name="connsiteY2" fmla="*/ 95250 h 245269"/>
              <a:gd name="connsiteX3" fmla="*/ 250810 w 569897"/>
              <a:gd name="connsiteY3" fmla="*/ 173831 h 245269"/>
              <a:gd name="connsiteX4" fmla="*/ 212710 w 569897"/>
              <a:gd name="connsiteY4" fmla="*/ 173832 h 245269"/>
              <a:gd name="connsiteX5" fmla="*/ 167466 w 569897"/>
              <a:gd name="connsiteY5" fmla="*/ 245269 h 245269"/>
              <a:gd name="connsiteX6" fmla="*/ 88885 w 569897"/>
              <a:gd name="connsiteY6" fmla="*/ 240506 h 245269"/>
              <a:gd name="connsiteX7" fmla="*/ 779 w 569897"/>
              <a:gd name="connsiteY7" fmla="*/ 192881 h 245269"/>
              <a:gd name="connsiteX8" fmla="*/ 53166 w 569897"/>
              <a:gd name="connsiteY8" fmla="*/ 0 h 245269"/>
              <a:gd name="connsiteX0" fmla="*/ 569897 w 569897"/>
              <a:gd name="connsiteY0" fmla="*/ 240506 h 240507"/>
              <a:gd name="connsiteX1" fmla="*/ 346060 w 569897"/>
              <a:gd name="connsiteY1" fmla="*/ 90488 h 240507"/>
              <a:gd name="connsiteX2" fmla="*/ 298435 w 569897"/>
              <a:gd name="connsiteY2" fmla="*/ 95250 h 240507"/>
              <a:gd name="connsiteX3" fmla="*/ 250810 w 569897"/>
              <a:gd name="connsiteY3" fmla="*/ 173831 h 240507"/>
              <a:gd name="connsiteX4" fmla="*/ 212710 w 569897"/>
              <a:gd name="connsiteY4" fmla="*/ 173832 h 240507"/>
              <a:gd name="connsiteX5" fmla="*/ 174610 w 569897"/>
              <a:gd name="connsiteY5" fmla="*/ 240507 h 240507"/>
              <a:gd name="connsiteX6" fmla="*/ 88885 w 569897"/>
              <a:gd name="connsiteY6" fmla="*/ 240506 h 240507"/>
              <a:gd name="connsiteX7" fmla="*/ 779 w 569897"/>
              <a:gd name="connsiteY7" fmla="*/ 192881 h 240507"/>
              <a:gd name="connsiteX8" fmla="*/ 53166 w 569897"/>
              <a:gd name="connsiteY8" fmla="*/ 0 h 240507"/>
              <a:gd name="connsiteX0" fmla="*/ 569986 w 569986"/>
              <a:gd name="connsiteY0" fmla="*/ 240506 h 240507"/>
              <a:gd name="connsiteX1" fmla="*/ 346149 w 569986"/>
              <a:gd name="connsiteY1" fmla="*/ 90488 h 240507"/>
              <a:gd name="connsiteX2" fmla="*/ 298524 w 569986"/>
              <a:gd name="connsiteY2" fmla="*/ 95250 h 240507"/>
              <a:gd name="connsiteX3" fmla="*/ 250899 w 569986"/>
              <a:gd name="connsiteY3" fmla="*/ 173831 h 240507"/>
              <a:gd name="connsiteX4" fmla="*/ 212799 w 569986"/>
              <a:gd name="connsiteY4" fmla="*/ 173832 h 240507"/>
              <a:gd name="connsiteX5" fmla="*/ 174699 w 569986"/>
              <a:gd name="connsiteY5" fmla="*/ 240507 h 240507"/>
              <a:gd name="connsiteX6" fmla="*/ 91355 w 569986"/>
              <a:gd name="connsiteY6" fmla="*/ 240506 h 240507"/>
              <a:gd name="connsiteX7" fmla="*/ 868 w 569986"/>
              <a:gd name="connsiteY7" fmla="*/ 192881 h 240507"/>
              <a:gd name="connsiteX8" fmla="*/ 53255 w 569986"/>
              <a:gd name="connsiteY8" fmla="*/ 0 h 240507"/>
              <a:gd name="connsiteX0" fmla="*/ 569986 w 569986"/>
              <a:gd name="connsiteY0" fmla="*/ 240506 h 240507"/>
              <a:gd name="connsiteX1" fmla="*/ 346149 w 569986"/>
              <a:gd name="connsiteY1" fmla="*/ 90488 h 240507"/>
              <a:gd name="connsiteX2" fmla="*/ 298524 w 569986"/>
              <a:gd name="connsiteY2" fmla="*/ 95250 h 240507"/>
              <a:gd name="connsiteX3" fmla="*/ 250899 w 569986"/>
              <a:gd name="connsiteY3" fmla="*/ 173831 h 240507"/>
              <a:gd name="connsiteX4" fmla="*/ 212799 w 569986"/>
              <a:gd name="connsiteY4" fmla="*/ 173832 h 240507"/>
              <a:gd name="connsiteX5" fmla="*/ 174699 w 569986"/>
              <a:gd name="connsiteY5" fmla="*/ 240507 h 240507"/>
              <a:gd name="connsiteX6" fmla="*/ 91355 w 569986"/>
              <a:gd name="connsiteY6" fmla="*/ 240506 h 240507"/>
              <a:gd name="connsiteX7" fmla="*/ 868 w 569986"/>
              <a:gd name="connsiteY7" fmla="*/ 192881 h 240507"/>
              <a:gd name="connsiteX8" fmla="*/ 53255 w 569986"/>
              <a:gd name="connsiteY8" fmla="*/ 0 h 240507"/>
              <a:gd name="connsiteX0" fmla="*/ 569118 w 569118"/>
              <a:gd name="connsiteY0" fmla="*/ 150018 h 150019"/>
              <a:gd name="connsiteX1" fmla="*/ 345281 w 569118"/>
              <a:gd name="connsiteY1" fmla="*/ 0 h 150019"/>
              <a:gd name="connsiteX2" fmla="*/ 297656 w 569118"/>
              <a:gd name="connsiteY2" fmla="*/ 4762 h 150019"/>
              <a:gd name="connsiteX3" fmla="*/ 250031 w 569118"/>
              <a:gd name="connsiteY3" fmla="*/ 83343 h 150019"/>
              <a:gd name="connsiteX4" fmla="*/ 211931 w 569118"/>
              <a:gd name="connsiteY4" fmla="*/ 83344 h 150019"/>
              <a:gd name="connsiteX5" fmla="*/ 173831 w 569118"/>
              <a:gd name="connsiteY5" fmla="*/ 150019 h 150019"/>
              <a:gd name="connsiteX6" fmla="*/ 90487 w 569118"/>
              <a:gd name="connsiteY6" fmla="*/ 150018 h 150019"/>
              <a:gd name="connsiteX7" fmla="*/ 0 w 569118"/>
              <a:gd name="connsiteY7" fmla="*/ 102393 h 150019"/>
              <a:gd name="connsiteX0" fmla="*/ 645318 w 645318"/>
              <a:gd name="connsiteY0" fmla="*/ 150018 h 150019"/>
              <a:gd name="connsiteX1" fmla="*/ 421481 w 645318"/>
              <a:gd name="connsiteY1" fmla="*/ 0 h 150019"/>
              <a:gd name="connsiteX2" fmla="*/ 373856 w 645318"/>
              <a:gd name="connsiteY2" fmla="*/ 4762 h 150019"/>
              <a:gd name="connsiteX3" fmla="*/ 326231 w 645318"/>
              <a:gd name="connsiteY3" fmla="*/ 83343 h 150019"/>
              <a:gd name="connsiteX4" fmla="*/ 288131 w 645318"/>
              <a:gd name="connsiteY4" fmla="*/ 83344 h 150019"/>
              <a:gd name="connsiteX5" fmla="*/ 250031 w 645318"/>
              <a:gd name="connsiteY5" fmla="*/ 150019 h 150019"/>
              <a:gd name="connsiteX6" fmla="*/ 166687 w 645318"/>
              <a:gd name="connsiteY6" fmla="*/ 150018 h 150019"/>
              <a:gd name="connsiteX7" fmla="*/ 0 w 645318"/>
              <a:gd name="connsiteY7" fmla="*/ 134143 h 150019"/>
              <a:gd name="connsiteX0" fmla="*/ 478631 w 478631"/>
              <a:gd name="connsiteY0" fmla="*/ 150018 h 150019"/>
              <a:gd name="connsiteX1" fmla="*/ 254794 w 478631"/>
              <a:gd name="connsiteY1" fmla="*/ 0 h 150019"/>
              <a:gd name="connsiteX2" fmla="*/ 207169 w 478631"/>
              <a:gd name="connsiteY2" fmla="*/ 4762 h 150019"/>
              <a:gd name="connsiteX3" fmla="*/ 159544 w 478631"/>
              <a:gd name="connsiteY3" fmla="*/ 83343 h 150019"/>
              <a:gd name="connsiteX4" fmla="*/ 121444 w 478631"/>
              <a:gd name="connsiteY4" fmla="*/ 83344 h 150019"/>
              <a:gd name="connsiteX5" fmla="*/ 83344 w 478631"/>
              <a:gd name="connsiteY5" fmla="*/ 150019 h 150019"/>
              <a:gd name="connsiteX6" fmla="*/ 0 w 478631"/>
              <a:gd name="connsiteY6" fmla="*/ 150018 h 150019"/>
              <a:gd name="connsiteX0" fmla="*/ 395287 w 395287"/>
              <a:gd name="connsiteY0" fmla="*/ 150018 h 150019"/>
              <a:gd name="connsiteX1" fmla="*/ 171450 w 395287"/>
              <a:gd name="connsiteY1" fmla="*/ 0 h 150019"/>
              <a:gd name="connsiteX2" fmla="*/ 123825 w 395287"/>
              <a:gd name="connsiteY2" fmla="*/ 4762 h 150019"/>
              <a:gd name="connsiteX3" fmla="*/ 76200 w 395287"/>
              <a:gd name="connsiteY3" fmla="*/ 83343 h 150019"/>
              <a:gd name="connsiteX4" fmla="*/ 38100 w 395287"/>
              <a:gd name="connsiteY4" fmla="*/ 83344 h 150019"/>
              <a:gd name="connsiteX5" fmla="*/ 0 w 395287"/>
              <a:gd name="connsiteY5" fmla="*/ 150019 h 150019"/>
              <a:gd name="connsiteX0" fmla="*/ 357187 w 357187"/>
              <a:gd name="connsiteY0" fmla="*/ 150018 h 150018"/>
              <a:gd name="connsiteX1" fmla="*/ 133350 w 357187"/>
              <a:gd name="connsiteY1" fmla="*/ 0 h 150018"/>
              <a:gd name="connsiteX2" fmla="*/ 85725 w 357187"/>
              <a:gd name="connsiteY2" fmla="*/ 4762 h 150018"/>
              <a:gd name="connsiteX3" fmla="*/ 38100 w 357187"/>
              <a:gd name="connsiteY3" fmla="*/ 83343 h 150018"/>
              <a:gd name="connsiteX4" fmla="*/ 0 w 357187"/>
              <a:gd name="connsiteY4" fmla="*/ 83344 h 150018"/>
              <a:gd name="connsiteX0" fmla="*/ 357187 w 357187"/>
              <a:gd name="connsiteY0" fmla="*/ 1008385 h 1008385"/>
              <a:gd name="connsiteX1" fmla="*/ 163680 w 357187"/>
              <a:gd name="connsiteY1" fmla="*/ 0 h 1008385"/>
              <a:gd name="connsiteX2" fmla="*/ 85725 w 357187"/>
              <a:gd name="connsiteY2" fmla="*/ 863129 h 1008385"/>
              <a:gd name="connsiteX3" fmla="*/ 38100 w 357187"/>
              <a:gd name="connsiteY3" fmla="*/ 941710 h 1008385"/>
              <a:gd name="connsiteX4" fmla="*/ 0 w 357187"/>
              <a:gd name="connsiteY4" fmla="*/ 941711 h 1008385"/>
              <a:gd name="connsiteX0" fmla="*/ 357187 w 357187"/>
              <a:gd name="connsiteY0" fmla="*/ 1008385 h 1008385"/>
              <a:gd name="connsiteX1" fmla="*/ 163680 w 357187"/>
              <a:gd name="connsiteY1" fmla="*/ 0 h 1008385"/>
              <a:gd name="connsiteX2" fmla="*/ 90113 w 357187"/>
              <a:gd name="connsiteY2" fmla="*/ 47181 h 1008385"/>
              <a:gd name="connsiteX3" fmla="*/ 38100 w 357187"/>
              <a:gd name="connsiteY3" fmla="*/ 941710 h 1008385"/>
              <a:gd name="connsiteX4" fmla="*/ 0 w 357187"/>
              <a:gd name="connsiteY4" fmla="*/ 941711 h 1008385"/>
              <a:gd name="connsiteX0" fmla="*/ 357187 w 357187"/>
              <a:gd name="connsiteY0" fmla="*/ 972062 h 972062"/>
              <a:gd name="connsiteX1" fmla="*/ 180234 w 357187"/>
              <a:gd name="connsiteY1" fmla="*/ 0 h 972062"/>
              <a:gd name="connsiteX2" fmla="*/ 90113 w 357187"/>
              <a:gd name="connsiteY2" fmla="*/ 10858 h 972062"/>
              <a:gd name="connsiteX3" fmla="*/ 38100 w 357187"/>
              <a:gd name="connsiteY3" fmla="*/ 905387 h 972062"/>
              <a:gd name="connsiteX4" fmla="*/ 0 w 357187"/>
              <a:gd name="connsiteY4" fmla="*/ 905388 h 972062"/>
              <a:gd name="connsiteX0" fmla="*/ 357187 w 357187"/>
              <a:gd name="connsiteY0" fmla="*/ 972062 h 972062"/>
              <a:gd name="connsiteX1" fmla="*/ 180234 w 357187"/>
              <a:gd name="connsiteY1" fmla="*/ 0 h 972062"/>
              <a:gd name="connsiteX2" fmla="*/ 90113 w 357187"/>
              <a:gd name="connsiteY2" fmla="*/ 10858 h 972062"/>
              <a:gd name="connsiteX3" fmla="*/ 38100 w 357187"/>
              <a:gd name="connsiteY3" fmla="*/ 905387 h 972062"/>
              <a:gd name="connsiteX4" fmla="*/ 0 w 357187"/>
              <a:gd name="connsiteY4" fmla="*/ 905388 h 972062"/>
              <a:gd name="connsiteX0" fmla="*/ 357187 w 357187"/>
              <a:gd name="connsiteY0" fmla="*/ 972062 h 972062"/>
              <a:gd name="connsiteX1" fmla="*/ 180234 w 357187"/>
              <a:gd name="connsiteY1" fmla="*/ 0 h 972062"/>
              <a:gd name="connsiteX2" fmla="*/ 90113 w 357187"/>
              <a:gd name="connsiteY2" fmla="*/ 10858 h 972062"/>
              <a:gd name="connsiteX3" fmla="*/ 0 w 357187"/>
              <a:gd name="connsiteY3" fmla="*/ 905388 h 972062"/>
              <a:gd name="connsiteX0" fmla="*/ 267074 w 267074"/>
              <a:gd name="connsiteY0" fmla="*/ 972062 h 972062"/>
              <a:gd name="connsiteX1" fmla="*/ 90121 w 267074"/>
              <a:gd name="connsiteY1" fmla="*/ 0 h 972062"/>
              <a:gd name="connsiteX2" fmla="*/ 0 w 267074"/>
              <a:gd name="connsiteY2" fmla="*/ 10858 h 972062"/>
              <a:gd name="connsiteX0" fmla="*/ 282025 w 282025"/>
              <a:gd name="connsiteY0" fmla="*/ 332074 h 332074"/>
              <a:gd name="connsiteX1" fmla="*/ 90121 w 282025"/>
              <a:gd name="connsiteY1" fmla="*/ 0 h 332074"/>
              <a:gd name="connsiteX2" fmla="*/ 0 w 282025"/>
              <a:gd name="connsiteY2" fmla="*/ 10858 h 332074"/>
              <a:gd name="connsiteX0" fmla="*/ 191904 w 191904"/>
              <a:gd name="connsiteY0" fmla="*/ 332074 h 332074"/>
              <a:gd name="connsiteX1" fmla="*/ 0 w 191904"/>
              <a:gd name="connsiteY1" fmla="*/ 0 h 332074"/>
              <a:gd name="connsiteX0" fmla="*/ 442185 w 442185"/>
              <a:gd name="connsiteY0" fmla="*/ 0 h 48769"/>
              <a:gd name="connsiteX1" fmla="*/ 0 w 442185"/>
              <a:gd name="connsiteY1" fmla="*/ 48769 h 48769"/>
              <a:gd name="connsiteX0" fmla="*/ 911313 w 911313"/>
              <a:gd name="connsiteY0" fmla="*/ 0 h 85370"/>
              <a:gd name="connsiteX1" fmla="*/ 0 w 911313"/>
              <a:gd name="connsiteY1" fmla="*/ 85370 h 85370"/>
              <a:gd name="connsiteX0" fmla="*/ 1077298 w 1077298"/>
              <a:gd name="connsiteY0" fmla="*/ 0 h 118965"/>
              <a:gd name="connsiteX1" fmla="*/ 0 w 1077298"/>
              <a:gd name="connsiteY1" fmla="*/ 118965 h 1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7298" h="118965">
                <a:moveTo>
                  <a:pt x="1077298" y="0"/>
                </a:moveTo>
                <a:lnTo>
                  <a:pt x="0" y="118965"/>
                </a:lnTo>
              </a:path>
            </a:pathLst>
          </a:custGeom>
          <a:ln w="38100">
            <a:solidFill>
              <a:srgbClr val="FFFF00"/>
            </a:solidFill>
            <a:prstDash val="dash"/>
          </a:ln>
          <a:effectLst>
            <a:outerShdw blurRad="38100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09980354-8BAA-1482-B5AB-51D509232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9543" y="799668"/>
            <a:ext cx="2703234" cy="69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14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9515CF1E476E4E94170E281960D724" ma:contentTypeVersion="11" ma:contentTypeDescription="Create a new document." ma:contentTypeScope="" ma:versionID="fc5a05836e421f37d1b8e5a4d7d40a00">
  <xsd:schema xmlns:xsd="http://www.w3.org/2001/XMLSchema" xmlns:xs="http://www.w3.org/2001/XMLSchema" xmlns:p="http://schemas.microsoft.com/office/2006/metadata/properties" xmlns:ns2="a12a5bf8-f208-44e9-ae67-dee702cba8cb" xmlns:ns3="c0dfceaf-16d8-449c-9e10-bbd3df800c27" targetNamespace="http://schemas.microsoft.com/office/2006/metadata/properties" ma:root="true" ma:fieldsID="5585da832105eb244194dc15f35a00b6" ns2:_="" ns3:_="">
    <xsd:import namespace="a12a5bf8-f208-44e9-ae67-dee702cba8cb"/>
    <xsd:import namespace="c0dfceaf-16d8-449c-9e10-bbd3df800c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2a5bf8-f208-44e9-ae67-dee702cba8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bcd9e62-e469-4ba7-99d5-eaeed98420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dfceaf-16d8-449c-9e10-bbd3df800c2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04960c3-eb59-4309-aaa8-88023e25151e}" ma:internalName="TaxCatchAll" ma:showField="CatchAllData" ma:web="c0dfceaf-16d8-449c-9e10-bbd3df800c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12a5bf8-f208-44e9-ae67-dee702cba8cb">
      <Terms xmlns="http://schemas.microsoft.com/office/infopath/2007/PartnerControls"/>
    </lcf76f155ced4ddcb4097134ff3c332f>
    <TaxCatchAll xmlns="c0dfceaf-16d8-449c-9e10-bbd3df800c27" xsi:nil="true"/>
  </documentManagement>
</p:properties>
</file>

<file path=customXml/itemProps1.xml><?xml version="1.0" encoding="utf-8"?>
<ds:datastoreItem xmlns:ds="http://schemas.openxmlformats.org/officeDocument/2006/customXml" ds:itemID="{AEB5197F-1061-40B4-93B0-0C0A90E6EAA6}"/>
</file>

<file path=customXml/itemProps2.xml><?xml version="1.0" encoding="utf-8"?>
<ds:datastoreItem xmlns:ds="http://schemas.openxmlformats.org/officeDocument/2006/customXml" ds:itemID="{CF229B73-73CF-4BB7-AFD6-DC74B18EA454}"/>
</file>

<file path=customXml/itemProps3.xml><?xml version="1.0" encoding="utf-8"?>
<ds:datastoreItem xmlns:ds="http://schemas.openxmlformats.org/officeDocument/2006/customXml" ds:itemID="{2B196FFD-F481-4C8A-B3E1-5668DC1AF291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269</Words>
  <Application>Microsoft Office PowerPoint</Application>
  <PresentationFormat>Custom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Office Theme</vt:lpstr>
      <vt:lpstr>PowerPoint Presentation</vt:lpstr>
    </vt:vector>
  </TitlesOfParts>
  <Company>Michael Baker Corp.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WWilczynski</dc:creator>
  <cp:lastModifiedBy>Bolen, Lisa</cp:lastModifiedBy>
  <cp:revision>134</cp:revision>
  <cp:lastPrinted>2022-09-29T13:53:35Z</cp:lastPrinted>
  <dcterms:created xsi:type="dcterms:W3CDTF">2013-01-04T16:41:30Z</dcterms:created>
  <dcterms:modified xsi:type="dcterms:W3CDTF">2025-03-31T19:34:02Z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0x0101009A9515CF1E476E4E94170E281960D724</vt:lpwstr>
  </property>
</Properties>
</file>